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6" r:id="rId2"/>
    <p:sldId id="280" r:id="rId3"/>
    <p:sldId id="279" r:id="rId4"/>
    <p:sldId id="289" r:id="rId5"/>
    <p:sldId id="290" r:id="rId6"/>
    <p:sldId id="291" r:id="rId7"/>
    <p:sldId id="284" r:id="rId8"/>
    <p:sldId id="292" r:id="rId9"/>
    <p:sldId id="297" r:id="rId10"/>
    <p:sldId id="293" r:id="rId11"/>
    <p:sldId id="294" r:id="rId12"/>
    <p:sldId id="295" r:id="rId13"/>
    <p:sldId id="300" r:id="rId14"/>
    <p:sldId id="312" r:id="rId15"/>
    <p:sldId id="313" r:id="rId16"/>
    <p:sldId id="283" r:id="rId17"/>
    <p:sldId id="315" r:id="rId18"/>
    <p:sldId id="316" r:id="rId19"/>
    <p:sldId id="323" r:id="rId20"/>
    <p:sldId id="319" r:id="rId21"/>
    <p:sldId id="318" r:id="rId22"/>
    <p:sldId id="320" r:id="rId23"/>
    <p:sldId id="321" r:id="rId24"/>
    <p:sldId id="322" r:id="rId25"/>
    <p:sldId id="282" r:id="rId26"/>
    <p:sldId id="298" r:id="rId27"/>
    <p:sldId id="299" r:id="rId28"/>
    <p:sldId id="288"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ixuan@stu.hit.edu.cn" initials="m" lastIdx="1" clrIdx="0">
    <p:extLst>
      <p:ext uri="{19B8F6BF-5375-455C-9EA6-DF929625EA0E}">
        <p15:presenceInfo xmlns:p15="http://schemas.microsoft.com/office/powerpoint/2012/main" userId="mahaixuan@stu.hit.edu.c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734C7-9477-4B4B-B704-3EAD7604DCD2}" v="37" dt="2020-04-23T15:53:39.266"/>
    <p1510:client id="{E91CE064-2B89-4016-9274-CD0D4CD028A2}" v="2494" dt="2020-04-23T15:44:43.96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9" autoAdjust="0"/>
    <p:restoredTop sz="94660"/>
  </p:normalViewPr>
  <p:slideViewPr>
    <p:cSldViewPr snapToGrid="0">
      <p:cViewPr varScale="1">
        <p:scale>
          <a:sx n="82" d="100"/>
          <a:sy n="82" d="100"/>
        </p:scale>
        <p:origin x="72" y="259"/>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ixuan@stu.hit.edu.cn" userId="bf2e8d97-a85d-4ab8-abb0-33cf76d714dc" providerId="ADAL" clId="{E91CE064-2B89-4016-9274-CD0D4CD028A2}"/>
    <pc:docChg chg="undo redo custSel addSld delSld modSld sldOrd modMainMaster">
      <pc:chgData name="mahaixuan@stu.hit.edu.cn" userId="bf2e8d97-a85d-4ab8-abb0-33cf76d714dc" providerId="ADAL" clId="{E91CE064-2B89-4016-9274-CD0D4CD028A2}" dt="2020-04-23T15:45:05.760" v="10288" actId="1076"/>
      <pc:docMkLst>
        <pc:docMk/>
      </pc:docMkLst>
      <pc:sldChg chg="modSp del">
        <pc:chgData name="mahaixuan@stu.hit.edu.cn" userId="bf2e8d97-a85d-4ab8-abb0-33cf76d714dc" providerId="ADAL" clId="{E91CE064-2B89-4016-9274-CD0D4CD028A2}" dt="2020-04-23T13:53:07.937" v="5731" actId="47"/>
        <pc:sldMkLst>
          <pc:docMk/>
          <pc:sldMk cId="0" sldId="261"/>
        </pc:sldMkLst>
        <pc:spChg chg="mod">
          <ac:chgData name="mahaixuan@stu.hit.edu.cn" userId="bf2e8d97-a85d-4ab8-abb0-33cf76d714dc" providerId="ADAL" clId="{E91CE064-2B89-4016-9274-CD0D4CD028A2}" dt="2020-04-23T13:08:01.602" v="2806"/>
          <ac:spMkLst>
            <pc:docMk/>
            <pc:sldMk cId="0" sldId="261"/>
            <ac:spMk id="4" creationId="{00000000-0000-0000-0000-000000000000}"/>
          </ac:spMkLst>
        </pc:spChg>
        <pc:spChg chg="mod">
          <ac:chgData name="mahaixuan@stu.hit.edu.cn" userId="bf2e8d97-a85d-4ab8-abb0-33cf76d714dc" providerId="ADAL" clId="{E91CE064-2B89-4016-9274-CD0D4CD028A2}" dt="2020-04-23T13:08:01.770" v="2847"/>
          <ac:spMkLst>
            <pc:docMk/>
            <pc:sldMk cId="0" sldId="261"/>
            <ac:spMk id="5" creationId="{00000000-0000-0000-0000-000000000000}"/>
          </ac:spMkLst>
        </pc:spChg>
        <pc:spChg chg="mod">
          <ac:chgData name="mahaixuan@stu.hit.edu.cn" userId="bf2e8d97-a85d-4ab8-abb0-33cf76d714dc" providerId="ADAL" clId="{E91CE064-2B89-4016-9274-CD0D4CD028A2}" dt="2020-04-23T13:08:01.773" v="2849"/>
          <ac:spMkLst>
            <pc:docMk/>
            <pc:sldMk cId="0" sldId="261"/>
            <ac:spMk id="16" creationId="{00000000-0000-0000-0000-000000000000}"/>
          </ac:spMkLst>
        </pc:spChg>
        <pc:spChg chg="mod">
          <ac:chgData name="mahaixuan@stu.hit.edu.cn" userId="bf2e8d97-a85d-4ab8-abb0-33cf76d714dc" providerId="ADAL" clId="{E91CE064-2B89-4016-9274-CD0D4CD028A2}" dt="2020-04-23T13:08:01.771" v="2848"/>
          <ac:spMkLst>
            <pc:docMk/>
            <pc:sldMk cId="0" sldId="261"/>
            <ac:spMk id="17" creationId="{00000000-0000-0000-0000-000000000000}"/>
          </ac:spMkLst>
        </pc:spChg>
        <pc:spChg chg="mod">
          <ac:chgData name="mahaixuan@stu.hit.edu.cn" userId="bf2e8d97-a85d-4ab8-abb0-33cf76d714dc" providerId="ADAL" clId="{E91CE064-2B89-4016-9274-CD0D4CD028A2}" dt="2020-04-23T13:08:15.183" v="4199"/>
          <ac:spMkLst>
            <pc:docMk/>
            <pc:sldMk cId="0" sldId="261"/>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2"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3"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5"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6"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8" creationId="{00000000-0000-0000-0000-000000000000}"/>
          </ac:spMkLst>
        </pc:spChg>
        <pc:spChg chg="mod">
          <ac:chgData name="mahaixuan@stu.hit.edu.cn" userId="bf2e8d97-a85d-4ab8-abb0-33cf76d714dc" providerId="ADAL" clId="{E91CE064-2B89-4016-9274-CD0D4CD028A2}" dt="2020-04-23T13:08:15.183" v="4199"/>
          <ac:spMkLst>
            <pc:docMk/>
            <pc:sldMk cId="0" sldId="261"/>
            <ac:spMk id="39" creationId="{00000000-0000-0000-0000-000000000000}"/>
          </ac:spMkLst>
        </pc:spChg>
        <pc:spChg chg="mod">
          <ac:chgData name="mahaixuan@stu.hit.edu.cn" userId="bf2e8d97-a85d-4ab8-abb0-33cf76d714dc" providerId="ADAL" clId="{E91CE064-2B89-4016-9274-CD0D4CD028A2}" dt="2020-04-23T13:08:15.183" v="4199"/>
          <ac:spMkLst>
            <pc:docMk/>
            <pc:sldMk cId="0" sldId="261"/>
            <ac:spMk id="41" creationId="{00000000-0000-0000-0000-000000000000}"/>
          </ac:spMkLst>
        </pc:spChg>
        <pc:spChg chg="mod">
          <ac:chgData name="mahaixuan@stu.hit.edu.cn" userId="bf2e8d97-a85d-4ab8-abb0-33cf76d714dc" providerId="ADAL" clId="{E91CE064-2B89-4016-9274-CD0D4CD028A2}" dt="2020-04-23T13:08:15.183" v="4199"/>
          <ac:spMkLst>
            <pc:docMk/>
            <pc:sldMk cId="0" sldId="261"/>
            <ac:spMk id="42" creationId="{00000000-0000-0000-0000-000000000000}"/>
          </ac:spMkLst>
        </pc:spChg>
        <pc:spChg chg="mod">
          <ac:chgData name="mahaixuan@stu.hit.edu.cn" userId="bf2e8d97-a85d-4ab8-abb0-33cf76d714dc" providerId="ADAL" clId="{E91CE064-2B89-4016-9274-CD0D4CD028A2}" dt="2020-04-23T13:08:15.183" v="4199"/>
          <ac:spMkLst>
            <pc:docMk/>
            <pc:sldMk cId="0" sldId="261"/>
            <ac:spMk id="44" creationId="{00000000-0000-0000-0000-000000000000}"/>
          </ac:spMkLst>
        </pc:spChg>
        <pc:spChg chg="mod">
          <ac:chgData name="mahaixuan@stu.hit.edu.cn" userId="bf2e8d97-a85d-4ab8-abb0-33cf76d714dc" providerId="ADAL" clId="{E91CE064-2B89-4016-9274-CD0D4CD028A2}" dt="2020-04-23T13:08:15.183" v="4199"/>
          <ac:spMkLst>
            <pc:docMk/>
            <pc:sldMk cId="0" sldId="261"/>
            <ac:spMk id="45" creationId="{00000000-0000-0000-0000-000000000000}"/>
          </ac:spMkLst>
        </pc:spChg>
        <pc:spChg chg="mod">
          <ac:chgData name="mahaixuan@stu.hit.edu.cn" userId="bf2e8d97-a85d-4ab8-abb0-33cf76d714dc" providerId="ADAL" clId="{E91CE064-2B89-4016-9274-CD0D4CD028A2}" dt="2020-04-23T13:08:15.183" v="4199"/>
          <ac:spMkLst>
            <pc:docMk/>
            <pc:sldMk cId="0" sldId="261"/>
            <ac:spMk id="46" creationId="{00000000-0000-0000-0000-000000000000}"/>
          </ac:spMkLst>
        </pc:spChg>
      </pc:sldChg>
      <pc:sldChg chg="modSp del">
        <pc:chgData name="mahaixuan@stu.hit.edu.cn" userId="bf2e8d97-a85d-4ab8-abb0-33cf76d714dc" providerId="ADAL" clId="{E91CE064-2B89-4016-9274-CD0D4CD028A2}" dt="2020-04-23T13:51:05.739" v="5636" actId="47"/>
        <pc:sldMkLst>
          <pc:docMk/>
          <pc:sldMk cId="0" sldId="262"/>
        </pc:sldMkLst>
        <pc:spChg chg="mod">
          <ac:chgData name="mahaixuan@stu.hit.edu.cn" userId="bf2e8d97-a85d-4ab8-abb0-33cf76d714dc" providerId="ADAL" clId="{E91CE064-2B89-4016-9274-CD0D4CD028A2}" dt="2020-04-23T13:07:56.677" v="1314"/>
          <ac:spMkLst>
            <pc:docMk/>
            <pc:sldMk cId="0" sldId="262"/>
            <ac:spMk id="4" creationId="{00000000-0000-0000-0000-000000000000}"/>
          </ac:spMkLst>
        </pc:spChg>
        <pc:spChg chg="mod">
          <ac:chgData name="mahaixuan@stu.hit.edu.cn" userId="bf2e8d97-a85d-4ab8-abb0-33cf76d714dc" providerId="ADAL" clId="{E91CE064-2B89-4016-9274-CD0D4CD028A2}" dt="2020-04-23T13:07:56.915" v="1376"/>
          <ac:spMkLst>
            <pc:docMk/>
            <pc:sldMk cId="0" sldId="262"/>
            <ac:spMk id="6" creationId="{00000000-0000-0000-0000-000000000000}"/>
          </ac:spMkLst>
        </pc:spChg>
        <pc:spChg chg="mod">
          <ac:chgData name="mahaixuan@stu.hit.edu.cn" userId="bf2e8d97-a85d-4ab8-abb0-33cf76d714dc" providerId="ADAL" clId="{E91CE064-2B89-4016-9274-CD0D4CD028A2}" dt="2020-04-23T13:07:56.888" v="1363"/>
          <ac:spMkLst>
            <pc:docMk/>
            <pc:sldMk cId="0" sldId="262"/>
            <ac:spMk id="11" creationId="{00000000-0000-0000-0000-000000000000}"/>
          </ac:spMkLst>
        </pc:spChg>
        <pc:spChg chg="mod">
          <ac:chgData name="mahaixuan@stu.hit.edu.cn" userId="bf2e8d97-a85d-4ab8-abb0-33cf76d714dc" providerId="ADAL" clId="{E91CE064-2B89-4016-9274-CD0D4CD028A2}" dt="2020-04-23T13:07:56.897" v="1367"/>
          <ac:spMkLst>
            <pc:docMk/>
            <pc:sldMk cId="0" sldId="262"/>
            <ac:spMk id="12" creationId="{00000000-0000-0000-0000-000000000000}"/>
          </ac:spMkLst>
        </pc:spChg>
        <pc:spChg chg="mod">
          <ac:chgData name="mahaixuan@stu.hit.edu.cn" userId="bf2e8d97-a85d-4ab8-abb0-33cf76d714dc" providerId="ADAL" clId="{E91CE064-2B89-4016-9274-CD0D4CD028A2}" dt="2020-04-23T13:07:56.924" v="1381"/>
          <ac:spMkLst>
            <pc:docMk/>
            <pc:sldMk cId="0" sldId="262"/>
            <ac:spMk id="16" creationId="{00000000-0000-0000-0000-000000000000}"/>
          </ac:spMkLst>
        </pc:spChg>
        <pc:spChg chg="mod">
          <ac:chgData name="mahaixuan@stu.hit.edu.cn" userId="bf2e8d97-a85d-4ab8-abb0-33cf76d714dc" providerId="ADAL" clId="{E91CE064-2B89-4016-9274-CD0D4CD028A2}" dt="2020-04-23T13:07:56.889" v="1364"/>
          <ac:spMkLst>
            <pc:docMk/>
            <pc:sldMk cId="0" sldId="262"/>
            <ac:spMk id="21" creationId="{00000000-0000-0000-0000-000000000000}"/>
          </ac:spMkLst>
        </pc:spChg>
        <pc:spChg chg="mod">
          <ac:chgData name="mahaixuan@stu.hit.edu.cn" userId="bf2e8d97-a85d-4ab8-abb0-33cf76d714dc" providerId="ADAL" clId="{E91CE064-2B89-4016-9274-CD0D4CD028A2}" dt="2020-04-23T13:07:56.890" v="1365"/>
          <ac:spMkLst>
            <pc:docMk/>
            <pc:sldMk cId="0" sldId="262"/>
            <ac:spMk id="26" creationId="{00000000-0000-0000-0000-000000000000}"/>
          </ac:spMkLst>
        </pc:spChg>
        <pc:spChg chg="mod">
          <ac:chgData name="mahaixuan@stu.hit.edu.cn" userId="bf2e8d97-a85d-4ab8-abb0-33cf76d714dc" providerId="ADAL" clId="{E91CE064-2B89-4016-9274-CD0D4CD028A2}" dt="2020-04-23T13:07:56.846" v="1347"/>
          <ac:spMkLst>
            <pc:docMk/>
            <pc:sldMk cId="0" sldId="262"/>
            <ac:spMk id="27" creationId="{00000000-0000-0000-0000-000000000000}"/>
          </ac:spMkLst>
        </pc:spChg>
        <pc:spChg chg="mod">
          <ac:chgData name="mahaixuan@stu.hit.edu.cn" userId="bf2e8d97-a85d-4ab8-abb0-33cf76d714dc" providerId="ADAL" clId="{E91CE064-2B89-4016-9274-CD0D4CD028A2}" dt="2020-04-23T13:08:15.183" v="4199"/>
          <ac:spMkLst>
            <pc:docMk/>
            <pc:sldMk cId="0" sldId="262"/>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2"/>
            <ac:spMk id="30" creationId="{00000000-0000-0000-0000-000000000000}"/>
          </ac:spMkLst>
        </pc:spChg>
        <pc:spChg chg="mod">
          <ac:chgData name="mahaixuan@stu.hit.edu.cn" userId="bf2e8d97-a85d-4ab8-abb0-33cf76d714dc" providerId="ADAL" clId="{E91CE064-2B89-4016-9274-CD0D4CD028A2}" dt="2020-04-23T13:08:15.183" v="4199"/>
          <ac:spMkLst>
            <pc:docMk/>
            <pc:sldMk cId="0" sldId="262"/>
            <ac:spMk id="32" creationId="{00000000-0000-0000-0000-000000000000}"/>
          </ac:spMkLst>
        </pc:spChg>
        <pc:spChg chg="mod">
          <ac:chgData name="mahaixuan@stu.hit.edu.cn" userId="bf2e8d97-a85d-4ab8-abb0-33cf76d714dc" providerId="ADAL" clId="{E91CE064-2B89-4016-9274-CD0D4CD028A2}" dt="2020-04-23T13:08:15.183" v="4199"/>
          <ac:spMkLst>
            <pc:docMk/>
            <pc:sldMk cId="0" sldId="262"/>
            <ac:spMk id="33" creationId="{00000000-0000-0000-0000-000000000000}"/>
          </ac:spMkLst>
        </pc:spChg>
        <pc:spChg chg="mod">
          <ac:chgData name="mahaixuan@stu.hit.edu.cn" userId="bf2e8d97-a85d-4ab8-abb0-33cf76d714dc" providerId="ADAL" clId="{E91CE064-2B89-4016-9274-CD0D4CD028A2}" dt="2020-04-23T13:07:56.899" v="1368"/>
          <ac:spMkLst>
            <pc:docMk/>
            <pc:sldMk cId="0" sldId="262"/>
            <ac:spMk id="34" creationId="{00000000-0000-0000-0000-000000000000}"/>
          </ac:spMkLst>
        </pc:spChg>
        <pc:spChg chg="mod">
          <ac:chgData name="mahaixuan@stu.hit.edu.cn" userId="bf2e8d97-a85d-4ab8-abb0-33cf76d714dc" providerId="ADAL" clId="{E91CE064-2B89-4016-9274-CD0D4CD028A2}" dt="2020-04-23T13:07:56.900" v="1369"/>
          <ac:spMkLst>
            <pc:docMk/>
            <pc:sldMk cId="0" sldId="262"/>
            <ac:spMk id="35" creationId="{00000000-0000-0000-0000-000000000000}"/>
          </ac:spMkLst>
        </pc:spChg>
        <pc:spChg chg="mod">
          <ac:chgData name="mahaixuan@stu.hit.edu.cn" userId="bf2e8d97-a85d-4ab8-abb0-33cf76d714dc" providerId="ADAL" clId="{E91CE064-2B89-4016-9274-CD0D4CD028A2}" dt="2020-04-23T13:08:15.183" v="4199"/>
          <ac:spMkLst>
            <pc:docMk/>
            <pc:sldMk cId="0" sldId="262"/>
            <ac:spMk id="36"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0"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1"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3"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4"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6" creationId="{00000000-0000-0000-0000-000000000000}"/>
          </ac:spMkLst>
        </pc:spChg>
        <pc:spChg chg="mod">
          <ac:chgData name="mahaixuan@stu.hit.edu.cn" userId="bf2e8d97-a85d-4ab8-abb0-33cf76d714dc" providerId="ADAL" clId="{E91CE064-2B89-4016-9274-CD0D4CD028A2}" dt="2020-04-23T13:08:15.183" v="4199"/>
          <ac:spMkLst>
            <pc:docMk/>
            <pc:sldMk cId="0" sldId="262"/>
            <ac:spMk id="47" creationId="{00000000-0000-0000-0000-000000000000}"/>
          </ac:spMkLst>
        </pc:spChg>
        <pc:spChg chg="mod">
          <ac:chgData name="mahaixuan@stu.hit.edu.cn" userId="bf2e8d97-a85d-4ab8-abb0-33cf76d714dc" providerId="ADAL" clId="{E91CE064-2B89-4016-9274-CD0D4CD028A2}" dt="2020-04-23T13:07:56.921" v="1379"/>
          <ac:spMkLst>
            <pc:docMk/>
            <pc:sldMk cId="0" sldId="262"/>
            <ac:spMk id="50" creationId="{00000000-0000-0000-0000-000000000000}"/>
          </ac:spMkLst>
        </pc:spChg>
      </pc:sldChg>
      <pc:sldChg chg="modSp del">
        <pc:chgData name="mahaixuan@stu.hit.edu.cn" userId="bf2e8d97-a85d-4ab8-abb0-33cf76d714dc" providerId="ADAL" clId="{E91CE064-2B89-4016-9274-CD0D4CD028A2}" dt="2020-04-23T14:08:32.504" v="6097" actId="47"/>
        <pc:sldMkLst>
          <pc:docMk/>
          <pc:sldMk cId="0" sldId="263"/>
        </pc:sldMkLst>
        <pc:spChg chg="mod">
          <ac:chgData name="mahaixuan@stu.hit.edu.cn" userId="bf2e8d97-a85d-4ab8-abb0-33cf76d714dc" providerId="ADAL" clId="{E91CE064-2B89-4016-9274-CD0D4CD028A2}" dt="2020-04-23T13:08:00.040" v="2362"/>
          <ac:spMkLst>
            <pc:docMk/>
            <pc:sldMk cId="0" sldId="263"/>
            <ac:spMk id="7" creationId="{00000000-0000-0000-0000-000000000000}"/>
          </ac:spMkLst>
        </pc:spChg>
        <pc:spChg chg="mod">
          <ac:chgData name="mahaixuan@stu.hit.edu.cn" userId="bf2e8d97-a85d-4ab8-abb0-33cf76d714dc" providerId="ADAL" clId="{E91CE064-2B89-4016-9274-CD0D4CD028A2}" dt="2020-04-23T13:08:00.270" v="2411"/>
          <ac:spMkLst>
            <pc:docMk/>
            <pc:sldMk cId="0" sldId="263"/>
            <ac:spMk id="8" creationId="{00000000-0000-0000-0000-000000000000}"/>
          </ac:spMkLst>
        </pc:spChg>
        <pc:spChg chg="mod">
          <ac:chgData name="mahaixuan@stu.hit.edu.cn" userId="bf2e8d97-a85d-4ab8-abb0-33cf76d714dc" providerId="ADAL" clId="{E91CE064-2B89-4016-9274-CD0D4CD028A2}" dt="2020-04-23T13:08:00.258" v="2406"/>
          <ac:spMkLst>
            <pc:docMk/>
            <pc:sldMk cId="0" sldId="263"/>
            <ac:spMk id="9" creationId="{00000000-0000-0000-0000-000000000000}"/>
          </ac:spMkLst>
        </pc:spChg>
        <pc:spChg chg="mod">
          <ac:chgData name="mahaixuan@stu.hit.edu.cn" userId="bf2e8d97-a85d-4ab8-abb0-33cf76d714dc" providerId="ADAL" clId="{E91CE064-2B89-4016-9274-CD0D4CD028A2}" dt="2020-04-23T13:08:00.243" v="2402"/>
          <ac:spMkLst>
            <pc:docMk/>
            <pc:sldMk cId="0" sldId="263"/>
            <ac:spMk id="10" creationId="{00000000-0000-0000-0000-000000000000}"/>
          </ac:spMkLst>
        </pc:spChg>
        <pc:spChg chg="mod">
          <ac:chgData name="mahaixuan@stu.hit.edu.cn" userId="bf2e8d97-a85d-4ab8-abb0-33cf76d714dc" providerId="ADAL" clId="{E91CE064-2B89-4016-9274-CD0D4CD028A2}" dt="2020-04-23T13:08:15.183" v="4199"/>
          <ac:spMkLst>
            <pc:docMk/>
            <pc:sldMk cId="0" sldId="263"/>
            <ac:spMk id="28" creationId="{00000000-0000-0000-0000-000000000000}"/>
          </ac:spMkLst>
        </pc:spChg>
        <pc:spChg chg="mod">
          <ac:chgData name="mahaixuan@stu.hit.edu.cn" userId="bf2e8d97-a85d-4ab8-abb0-33cf76d714dc" providerId="ADAL" clId="{E91CE064-2B89-4016-9274-CD0D4CD028A2}" dt="2020-04-23T13:08:15.183" v="4199"/>
          <ac:spMkLst>
            <pc:docMk/>
            <pc:sldMk cId="0" sldId="263"/>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3"/>
            <ac:spMk id="30" creationId="{00000000-0000-0000-0000-000000000000}"/>
          </ac:spMkLst>
        </pc:spChg>
        <pc:spChg chg="mod">
          <ac:chgData name="mahaixuan@stu.hit.edu.cn" userId="bf2e8d97-a85d-4ab8-abb0-33cf76d714dc" providerId="ADAL" clId="{E91CE064-2B89-4016-9274-CD0D4CD028A2}" dt="2020-04-23T13:08:00.262" v="2409"/>
          <ac:spMkLst>
            <pc:docMk/>
            <pc:sldMk cId="0" sldId="263"/>
            <ac:spMk id="49" creationId="{00000000-0000-0000-0000-000000000000}"/>
          </ac:spMkLst>
        </pc:spChg>
        <pc:spChg chg="mod">
          <ac:chgData name="mahaixuan@stu.hit.edu.cn" userId="bf2e8d97-a85d-4ab8-abb0-33cf76d714dc" providerId="ADAL" clId="{E91CE064-2B89-4016-9274-CD0D4CD028A2}" dt="2020-04-23T13:08:00.261" v="2408"/>
          <ac:spMkLst>
            <pc:docMk/>
            <pc:sldMk cId="0" sldId="263"/>
            <ac:spMk id="50" creationId="{00000000-0000-0000-0000-000000000000}"/>
          </ac:spMkLst>
        </pc:spChg>
        <pc:spChg chg="mod">
          <ac:chgData name="mahaixuan@stu.hit.edu.cn" userId="bf2e8d97-a85d-4ab8-abb0-33cf76d714dc" providerId="ADAL" clId="{E91CE064-2B89-4016-9274-CD0D4CD028A2}" dt="2020-04-23T13:08:00.244" v="2403"/>
          <ac:spMkLst>
            <pc:docMk/>
            <pc:sldMk cId="0" sldId="263"/>
            <ac:spMk id="51" creationId="{00000000-0000-0000-0000-000000000000}"/>
          </ac:spMkLst>
        </pc:spChg>
        <pc:spChg chg="mod">
          <ac:chgData name="mahaixuan@stu.hit.edu.cn" userId="bf2e8d97-a85d-4ab8-abb0-33cf76d714dc" providerId="ADAL" clId="{E91CE064-2B89-4016-9274-CD0D4CD028A2}" dt="2020-04-23T13:08:00.224" v="2395"/>
          <ac:spMkLst>
            <pc:docMk/>
            <pc:sldMk cId="0" sldId="263"/>
            <ac:spMk id="52"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1"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2"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4"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5"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7" creationId="{00000000-0000-0000-0000-000000000000}"/>
          </ac:spMkLst>
        </pc:spChg>
        <pc:spChg chg="mod">
          <ac:chgData name="mahaixuan@stu.hit.edu.cn" userId="bf2e8d97-a85d-4ab8-abb0-33cf76d714dc" providerId="ADAL" clId="{E91CE064-2B89-4016-9274-CD0D4CD028A2}" dt="2020-04-23T13:08:15.183" v="4199"/>
          <ac:spMkLst>
            <pc:docMk/>
            <pc:sldMk cId="0" sldId="263"/>
            <ac:spMk id="78" creationId="{00000000-0000-0000-0000-000000000000}"/>
          </ac:spMkLst>
        </pc:spChg>
        <pc:spChg chg="mod">
          <ac:chgData name="mahaixuan@stu.hit.edu.cn" userId="bf2e8d97-a85d-4ab8-abb0-33cf76d714dc" providerId="ADAL" clId="{E91CE064-2B89-4016-9274-CD0D4CD028A2}" dt="2020-04-23T13:08:15.183" v="4199"/>
          <ac:spMkLst>
            <pc:docMk/>
            <pc:sldMk cId="0" sldId="263"/>
            <ac:spMk id="80" creationId="{00000000-0000-0000-0000-000000000000}"/>
          </ac:spMkLst>
        </pc:spChg>
        <pc:spChg chg="mod">
          <ac:chgData name="mahaixuan@stu.hit.edu.cn" userId="bf2e8d97-a85d-4ab8-abb0-33cf76d714dc" providerId="ADAL" clId="{E91CE064-2B89-4016-9274-CD0D4CD028A2}" dt="2020-04-23T13:08:15.183" v="4199"/>
          <ac:spMkLst>
            <pc:docMk/>
            <pc:sldMk cId="0" sldId="263"/>
            <ac:spMk id="81" creationId="{00000000-0000-0000-0000-000000000000}"/>
          </ac:spMkLst>
        </pc:spChg>
      </pc:sldChg>
      <pc:sldChg chg="modSp del">
        <pc:chgData name="mahaixuan@stu.hit.edu.cn" userId="bf2e8d97-a85d-4ab8-abb0-33cf76d714dc" providerId="ADAL" clId="{E91CE064-2B89-4016-9274-CD0D4CD028A2}" dt="2020-04-23T13:53:03.893" v="5728" actId="47"/>
        <pc:sldMkLst>
          <pc:docMk/>
          <pc:sldMk cId="0" sldId="264"/>
        </pc:sldMkLst>
        <pc:spChg chg="mod">
          <ac:chgData name="mahaixuan@stu.hit.edu.cn" userId="bf2e8d97-a85d-4ab8-abb0-33cf76d714dc" providerId="ADAL" clId="{E91CE064-2B89-4016-9274-CD0D4CD028A2}" dt="2020-04-23T13:08:15.183" v="4199"/>
          <ac:spMkLst>
            <pc:docMk/>
            <pc:sldMk cId="0" sldId="264"/>
            <ac:spMk id="16" creationId="{00000000-0000-0000-0000-000000000000}"/>
          </ac:spMkLst>
        </pc:spChg>
        <pc:spChg chg="mod">
          <ac:chgData name="mahaixuan@stu.hit.edu.cn" userId="bf2e8d97-a85d-4ab8-abb0-33cf76d714dc" providerId="ADAL" clId="{E91CE064-2B89-4016-9274-CD0D4CD028A2}" dt="2020-04-23T13:08:15.183" v="4199"/>
          <ac:spMkLst>
            <pc:docMk/>
            <pc:sldMk cId="0" sldId="264"/>
            <ac:spMk id="17" creationId="{00000000-0000-0000-0000-000000000000}"/>
          </ac:spMkLst>
        </pc:spChg>
        <pc:spChg chg="mod">
          <ac:chgData name="mahaixuan@stu.hit.edu.cn" userId="bf2e8d97-a85d-4ab8-abb0-33cf76d714dc" providerId="ADAL" clId="{E91CE064-2B89-4016-9274-CD0D4CD028A2}" dt="2020-04-23T13:08:15.183" v="4199"/>
          <ac:spMkLst>
            <pc:docMk/>
            <pc:sldMk cId="0" sldId="264"/>
            <ac:spMk id="18" creationId="{00000000-0000-0000-0000-000000000000}"/>
          </ac:spMkLst>
        </pc:spChg>
        <pc:spChg chg="mod">
          <ac:chgData name="mahaixuan@stu.hit.edu.cn" userId="bf2e8d97-a85d-4ab8-abb0-33cf76d714dc" providerId="ADAL" clId="{E91CE064-2B89-4016-9274-CD0D4CD028A2}" dt="2020-04-23T13:08:00.859" v="2558"/>
          <ac:spMkLst>
            <pc:docMk/>
            <pc:sldMk cId="0" sldId="264"/>
            <ac:spMk id="19" creationId="{00000000-0000-0000-0000-000000000000}"/>
          </ac:spMkLst>
        </pc:spChg>
        <pc:spChg chg="mod">
          <ac:chgData name="mahaixuan@stu.hit.edu.cn" userId="bf2e8d97-a85d-4ab8-abb0-33cf76d714dc" providerId="ADAL" clId="{E91CE064-2B89-4016-9274-CD0D4CD028A2}" dt="2020-04-23T13:08:00.969" v="2581"/>
          <ac:spMkLst>
            <pc:docMk/>
            <pc:sldMk cId="0" sldId="264"/>
            <ac:spMk id="20" creationId="{00000000-0000-0000-0000-000000000000}"/>
          </ac:spMkLst>
        </pc:spChg>
        <pc:spChg chg="mod">
          <ac:chgData name="mahaixuan@stu.hit.edu.cn" userId="bf2e8d97-a85d-4ab8-abb0-33cf76d714dc" providerId="ADAL" clId="{E91CE064-2B89-4016-9274-CD0D4CD028A2}" dt="2020-04-23T13:08:00.971" v="2582"/>
          <ac:spMkLst>
            <pc:docMk/>
            <pc:sldMk cId="0" sldId="264"/>
            <ac:spMk id="21" creationId="{00000000-0000-0000-0000-000000000000}"/>
          </ac:spMkLst>
        </pc:spChg>
        <pc:spChg chg="mod">
          <ac:chgData name="mahaixuan@stu.hit.edu.cn" userId="bf2e8d97-a85d-4ab8-abb0-33cf76d714dc" providerId="ADAL" clId="{E91CE064-2B89-4016-9274-CD0D4CD028A2}" dt="2020-04-23T13:08:15.183" v="4199"/>
          <ac:spMkLst>
            <pc:docMk/>
            <pc:sldMk cId="0" sldId="264"/>
            <ac:spMk id="23" creationId="{00000000-0000-0000-0000-000000000000}"/>
          </ac:spMkLst>
        </pc:spChg>
        <pc:spChg chg="mod">
          <ac:chgData name="mahaixuan@stu.hit.edu.cn" userId="bf2e8d97-a85d-4ab8-abb0-33cf76d714dc" providerId="ADAL" clId="{E91CE064-2B89-4016-9274-CD0D4CD028A2}" dt="2020-04-23T13:08:15.183" v="4199"/>
          <ac:spMkLst>
            <pc:docMk/>
            <pc:sldMk cId="0" sldId="264"/>
            <ac:spMk id="24" creationId="{00000000-0000-0000-0000-000000000000}"/>
          </ac:spMkLst>
        </pc:spChg>
        <pc:spChg chg="mod">
          <ac:chgData name="mahaixuan@stu.hit.edu.cn" userId="bf2e8d97-a85d-4ab8-abb0-33cf76d714dc" providerId="ADAL" clId="{E91CE064-2B89-4016-9274-CD0D4CD028A2}" dt="2020-04-23T13:08:15.183" v="4199"/>
          <ac:spMkLst>
            <pc:docMk/>
            <pc:sldMk cId="0" sldId="264"/>
            <ac:spMk id="26" creationId="{00000000-0000-0000-0000-000000000000}"/>
          </ac:spMkLst>
        </pc:spChg>
        <pc:spChg chg="mod">
          <ac:chgData name="mahaixuan@stu.hit.edu.cn" userId="bf2e8d97-a85d-4ab8-abb0-33cf76d714dc" providerId="ADAL" clId="{E91CE064-2B89-4016-9274-CD0D4CD028A2}" dt="2020-04-23T13:08:15.183" v="4199"/>
          <ac:spMkLst>
            <pc:docMk/>
            <pc:sldMk cId="0" sldId="264"/>
            <ac:spMk id="27" creationId="{00000000-0000-0000-0000-000000000000}"/>
          </ac:spMkLst>
        </pc:spChg>
        <pc:spChg chg="mod">
          <ac:chgData name="mahaixuan@stu.hit.edu.cn" userId="bf2e8d97-a85d-4ab8-abb0-33cf76d714dc" providerId="ADAL" clId="{E91CE064-2B89-4016-9274-CD0D4CD028A2}" dt="2020-04-23T13:08:15.183" v="4199"/>
          <ac:spMkLst>
            <pc:docMk/>
            <pc:sldMk cId="0" sldId="264"/>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4"/>
            <ac:spMk id="30" creationId="{00000000-0000-0000-0000-000000000000}"/>
          </ac:spMkLst>
        </pc:spChg>
        <pc:grpChg chg="mod">
          <ac:chgData name="mahaixuan@stu.hit.edu.cn" userId="bf2e8d97-a85d-4ab8-abb0-33cf76d714dc" providerId="ADAL" clId="{E91CE064-2B89-4016-9274-CD0D4CD028A2}" dt="2020-04-23T13:08:15.183" v="4199"/>
          <ac:grpSpMkLst>
            <pc:docMk/>
            <pc:sldMk cId="0" sldId="264"/>
            <ac:grpSpMk id="22" creationId="{00000000-0000-0000-0000-000000000000}"/>
          </ac:grpSpMkLst>
        </pc:grpChg>
        <pc:grpChg chg="mod">
          <ac:chgData name="mahaixuan@stu.hit.edu.cn" userId="bf2e8d97-a85d-4ab8-abb0-33cf76d714dc" providerId="ADAL" clId="{E91CE064-2B89-4016-9274-CD0D4CD028A2}" dt="2020-04-23T13:08:15.183" v="4199"/>
          <ac:grpSpMkLst>
            <pc:docMk/>
            <pc:sldMk cId="0" sldId="264"/>
            <ac:grpSpMk id="25" creationId="{00000000-0000-0000-0000-000000000000}"/>
          </ac:grpSpMkLst>
        </pc:grpChg>
        <pc:grpChg chg="mod">
          <ac:chgData name="mahaixuan@stu.hit.edu.cn" userId="bf2e8d97-a85d-4ab8-abb0-33cf76d714dc" providerId="ADAL" clId="{E91CE064-2B89-4016-9274-CD0D4CD028A2}" dt="2020-04-23T13:08:15.183" v="4199"/>
          <ac:grpSpMkLst>
            <pc:docMk/>
            <pc:sldMk cId="0" sldId="264"/>
            <ac:grpSpMk id="28" creationId="{00000000-0000-0000-0000-000000000000}"/>
          </ac:grpSpMkLst>
        </pc:grpChg>
      </pc:sldChg>
      <pc:sldChg chg="modSp del">
        <pc:chgData name="mahaixuan@stu.hit.edu.cn" userId="bf2e8d97-a85d-4ab8-abb0-33cf76d714dc" providerId="ADAL" clId="{E91CE064-2B89-4016-9274-CD0D4CD028A2}" dt="2020-04-23T13:51:07.315" v="5637" actId="47"/>
        <pc:sldMkLst>
          <pc:docMk/>
          <pc:sldMk cId="0" sldId="265"/>
        </pc:sldMkLst>
        <pc:spChg chg="mod">
          <ac:chgData name="mahaixuan@stu.hit.edu.cn" userId="bf2e8d97-a85d-4ab8-abb0-33cf76d714dc" providerId="ADAL" clId="{E91CE064-2B89-4016-9274-CD0D4CD028A2}" dt="2020-04-23T13:08:15.183" v="4199"/>
          <ac:spMkLst>
            <pc:docMk/>
            <pc:sldMk cId="0" sldId="265"/>
            <ac:spMk id="5" creationId="{00000000-0000-0000-0000-000000000000}"/>
          </ac:spMkLst>
        </pc:spChg>
        <pc:spChg chg="mod">
          <ac:chgData name="mahaixuan@stu.hit.edu.cn" userId="bf2e8d97-a85d-4ab8-abb0-33cf76d714dc" providerId="ADAL" clId="{E91CE064-2B89-4016-9274-CD0D4CD028A2}" dt="2020-04-23T13:08:15.183" v="4199"/>
          <ac:spMkLst>
            <pc:docMk/>
            <pc:sldMk cId="0" sldId="265"/>
            <ac:spMk id="6" creationId="{00000000-0000-0000-0000-000000000000}"/>
          </ac:spMkLst>
        </pc:spChg>
        <pc:spChg chg="mod">
          <ac:chgData name="mahaixuan@stu.hit.edu.cn" userId="bf2e8d97-a85d-4ab8-abb0-33cf76d714dc" providerId="ADAL" clId="{E91CE064-2B89-4016-9274-CD0D4CD028A2}" dt="2020-04-23T13:08:15.183" v="4199"/>
          <ac:spMkLst>
            <pc:docMk/>
            <pc:sldMk cId="0" sldId="265"/>
            <ac:spMk id="7" creationId="{00000000-0000-0000-0000-000000000000}"/>
          </ac:spMkLst>
        </pc:spChg>
        <pc:spChg chg="mod">
          <ac:chgData name="mahaixuan@stu.hit.edu.cn" userId="bf2e8d97-a85d-4ab8-abb0-33cf76d714dc" providerId="ADAL" clId="{E91CE064-2B89-4016-9274-CD0D4CD028A2}" dt="2020-04-23T13:08:15.183" v="4199"/>
          <ac:spMkLst>
            <pc:docMk/>
            <pc:sldMk cId="0" sldId="265"/>
            <ac:spMk id="8" creationId="{00000000-0000-0000-0000-000000000000}"/>
          </ac:spMkLst>
        </pc:spChg>
        <pc:spChg chg="mod">
          <ac:chgData name="mahaixuan@stu.hit.edu.cn" userId="bf2e8d97-a85d-4ab8-abb0-33cf76d714dc" providerId="ADAL" clId="{E91CE064-2B89-4016-9274-CD0D4CD028A2}" dt="2020-04-23T13:07:56.980" v="1402"/>
          <ac:spMkLst>
            <pc:docMk/>
            <pc:sldMk cId="0" sldId="265"/>
            <ac:spMk id="9" creationId="{00000000-0000-0000-0000-000000000000}"/>
          </ac:spMkLst>
        </pc:spChg>
        <pc:spChg chg="mod">
          <ac:chgData name="mahaixuan@stu.hit.edu.cn" userId="bf2e8d97-a85d-4ab8-abb0-33cf76d714dc" providerId="ADAL" clId="{E91CE064-2B89-4016-9274-CD0D4CD028A2}" dt="2020-04-23T13:07:56.984" v="1406"/>
          <ac:spMkLst>
            <pc:docMk/>
            <pc:sldMk cId="0" sldId="265"/>
            <ac:spMk id="10" creationId="{00000000-0000-0000-0000-000000000000}"/>
          </ac:spMkLst>
        </pc:spChg>
        <pc:spChg chg="mod">
          <ac:chgData name="mahaixuan@stu.hit.edu.cn" userId="bf2e8d97-a85d-4ab8-abb0-33cf76d714dc" providerId="ADAL" clId="{E91CE064-2B89-4016-9274-CD0D4CD028A2}" dt="2020-04-23T13:07:56.987" v="1410"/>
          <ac:spMkLst>
            <pc:docMk/>
            <pc:sldMk cId="0" sldId="265"/>
            <ac:spMk id="11" creationId="{00000000-0000-0000-0000-000000000000}"/>
          </ac:spMkLst>
        </pc:spChg>
        <pc:spChg chg="mod">
          <ac:chgData name="mahaixuan@stu.hit.edu.cn" userId="bf2e8d97-a85d-4ab8-abb0-33cf76d714dc" providerId="ADAL" clId="{E91CE064-2B89-4016-9274-CD0D4CD028A2}" dt="2020-04-23T13:07:56.991" v="1414"/>
          <ac:spMkLst>
            <pc:docMk/>
            <pc:sldMk cId="0" sldId="265"/>
            <ac:spMk id="12" creationId="{00000000-0000-0000-0000-000000000000}"/>
          </ac:spMkLst>
        </pc:spChg>
        <pc:spChg chg="mod">
          <ac:chgData name="mahaixuan@stu.hit.edu.cn" userId="bf2e8d97-a85d-4ab8-abb0-33cf76d714dc" providerId="ADAL" clId="{E91CE064-2B89-4016-9274-CD0D4CD028A2}" dt="2020-04-23T13:07:56.994" v="1418"/>
          <ac:spMkLst>
            <pc:docMk/>
            <pc:sldMk cId="0" sldId="265"/>
            <ac:spMk id="13" creationId="{00000000-0000-0000-0000-000000000000}"/>
          </ac:spMkLst>
        </pc:spChg>
        <pc:spChg chg="mod">
          <ac:chgData name="mahaixuan@stu.hit.edu.cn" userId="bf2e8d97-a85d-4ab8-abb0-33cf76d714dc" providerId="ADAL" clId="{E91CE064-2B89-4016-9274-CD0D4CD028A2}" dt="2020-04-23T13:07:56.997" v="1422"/>
          <ac:spMkLst>
            <pc:docMk/>
            <pc:sldMk cId="0" sldId="265"/>
            <ac:spMk id="14" creationId="{00000000-0000-0000-0000-000000000000}"/>
          </ac:spMkLst>
        </pc:spChg>
        <pc:spChg chg="mod">
          <ac:chgData name="mahaixuan@stu.hit.edu.cn" userId="bf2e8d97-a85d-4ab8-abb0-33cf76d714dc" providerId="ADAL" clId="{E91CE064-2B89-4016-9274-CD0D4CD028A2}" dt="2020-04-23T13:07:57.001" v="1426"/>
          <ac:spMkLst>
            <pc:docMk/>
            <pc:sldMk cId="0" sldId="265"/>
            <ac:spMk id="15" creationId="{00000000-0000-0000-0000-000000000000}"/>
          </ac:spMkLst>
        </pc:spChg>
        <pc:spChg chg="mod">
          <ac:chgData name="mahaixuan@stu.hit.edu.cn" userId="bf2e8d97-a85d-4ab8-abb0-33cf76d714dc" providerId="ADAL" clId="{E91CE064-2B89-4016-9274-CD0D4CD028A2}" dt="2020-04-23T13:07:57.005" v="1430"/>
          <ac:spMkLst>
            <pc:docMk/>
            <pc:sldMk cId="0" sldId="265"/>
            <ac:spMk id="16" creationId="{00000000-0000-0000-0000-000000000000}"/>
          </ac:spMkLst>
        </pc:spChg>
        <pc:spChg chg="mod">
          <ac:chgData name="mahaixuan@stu.hit.edu.cn" userId="bf2e8d97-a85d-4ab8-abb0-33cf76d714dc" providerId="ADAL" clId="{E91CE064-2B89-4016-9274-CD0D4CD028A2}" dt="2020-04-23T13:07:57.008" v="1434"/>
          <ac:spMkLst>
            <pc:docMk/>
            <pc:sldMk cId="0" sldId="265"/>
            <ac:spMk id="17" creationId="{00000000-0000-0000-0000-000000000000}"/>
          </ac:spMkLst>
        </pc:spChg>
        <pc:spChg chg="mod">
          <ac:chgData name="mahaixuan@stu.hit.edu.cn" userId="bf2e8d97-a85d-4ab8-abb0-33cf76d714dc" providerId="ADAL" clId="{E91CE064-2B89-4016-9274-CD0D4CD028A2}" dt="2020-04-23T13:07:57.012" v="1438"/>
          <ac:spMkLst>
            <pc:docMk/>
            <pc:sldMk cId="0" sldId="265"/>
            <ac:spMk id="18" creationId="{00000000-0000-0000-0000-000000000000}"/>
          </ac:spMkLst>
        </pc:spChg>
        <pc:spChg chg="mod">
          <ac:chgData name="mahaixuan@stu.hit.edu.cn" userId="bf2e8d97-a85d-4ab8-abb0-33cf76d714dc" providerId="ADAL" clId="{E91CE064-2B89-4016-9274-CD0D4CD028A2}" dt="2020-04-23T13:07:57.016" v="1442"/>
          <ac:spMkLst>
            <pc:docMk/>
            <pc:sldMk cId="0" sldId="265"/>
            <ac:spMk id="19" creationId="{00000000-0000-0000-0000-000000000000}"/>
          </ac:spMkLst>
        </pc:spChg>
        <pc:spChg chg="mod">
          <ac:chgData name="mahaixuan@stu.hit.edu.cn" userId="bf2e8d97-a85d-4ab8-abb0-33cf76d714dc" providerId="ADAL" clId="{E91CE064-2B89-4016-9274-CD0D4CD028A2}" dt="2020-04-23T13:07:57.020" v="1446"/>
          <ac:spMkLst>
            <pc:docMk/>
            <pc:sldMk cId="0" sldId="265"/>
            <ac:spMk id="20" creationId="{00000000-0000-0000-0000-000000000000}"/>
          </ac:spMkLst>
        </pc:spChg>
        <pc:spChg chg="mod">
          <ac:chgData name="mahaixuan@stu.hit.edu.cn" userId="bf2e8d97-a85d-4ab8-abb0-33cf76d714dc" providerId="ADAL" clId="{E91CE064-2B89-4016-9274-CD0D4CD028A2}" dt="2020-04-23T13:07:57.023" v="1450"/>
          <ac:spMkLst>
            <pc:docMk/>
            <pc:sldMk cId="0" sldId="265"/>
            <ac:spMk id="21" creationId="{00000000-0000-0000-0000-000000000000}"/>
          </ac:spMkLst>
        </pc:spChg>
        <pc:spChg chg="mod">
          <ac:chgData name="mahaixuan@stu.hit.edu.cn" userId="bf2e8d97-a85d-4ab8-abb0-33cf76d714dc" providerId="ADAL" clId="{E91CE064-2B89-4016-9274-CD0D4CD028A2}" dt="2020-04-23T13:07:57.027" v="1454"/>
          <ac:spMkLst>
            <pc:docMk/>
            <pc:sldMk cId="0" sldId="265"/>
            <ac:spMk id="22" creationId="{00000000-0000-0000-0000-000000000000}"/>
          </ac:spMkLst>
        </pc:spChg>
        <pc:spChg chg="mod">
          <ac:chgData name="mahaixuan@stu.hit.edu.cn" userId="bf2e8d97-a85d-4ab8-abb0-33cf76d714dc" providerId="ADAL" clId="{E91CE064-2B89-4016-9274-CD0D4CD028A2}" dt="2020-04-23T13:07:57.030" v="1458"/>
          <ac:spMkLst>
            <pc:docMk/>
            <pc:sldMk cId="0" sldId="265"/>
            <ac:spMk id="23" creationId="{00000000-0000-0000-0000-000000000000}"/>
          </ac:spMkLst>
        </pc:spChg>
        <pc:spChg chg="mod">
          <ac:chgData name="mahaixuan@stu.hit.edu.cn" userId="bf2e8d97-a85d-4ab8-abb0-33cf76d714dc" providerId="ADAL" clId="{E91CE064-2B89-4016-9274-CD0D4CD028A2}" dt="2020-04-23T13:07:57.034" v="1462"/>
          <ac:spMkLst>
            <pc:docMk/>
            <pc:sldMk cId="0" sldId="265"/>
            <ac:spMk id="24" creationId="{00000000-0000-0000-0000-000000000000}"/>
          </ac:spMkLst>
        </pc:spChg>
        <pc:spChg chg="mod">
          <ac:chgData name="mahaixuan@stu.hit.edu.cn" userId="bf2e8d97-a85d-4ab8-abb0-33cf76d714dc" providerId="ADAL" clId="{E91CE064-2B89-4016-9274-CD0D4CD028A2}" dt="2020-04-23T13:07:57.037" v="1466"/>
          <ac:spMkLst>
            <pc:docMk/>
            <pc:sldMk cId="0" sldId="265"/>
            <ac:spMk id="25" creationId="{00000000-0000-0000-0000-000000000000}"/>
          </ac:spMkLst>
        </pc:spChg>
        <pc:spChg chg="mod">
          <ac:chgData name="mahaixuan@stu.hit.edu.cn" userId="bf2e8d97-a85d-4ab8-abb0-33cf76d714dc" providerId="ADAL" clId="{E91CE064-2B89-4016-9274-CD0D4CD028A2}" dt="2020-04-23T13:07:57.041" v="1470"/>
          <ac:spMkLst>
            <pc:docMk/>
            <pc:sldMk cId="0" sldId="265"/>
            <ac:spMk id="26" creationId="{00000000-0000-0000-0000-000000000000}"/>
          </ac:spMkLst>
        </pc:spChg>
        <pc:spChg chg="mod">
          <ac:chgData name="mahaixuan@stu.hit.edu.cn" userId="bf2e8d97-a85d-4ab8-abb0-33cf76d714dc" providerId="ADAL" clId="{E91CE064-2B89-4016-9274-CD0D4CD028A2}" dt="2020-04-23T13:07:57.044" v="1474"/>
          <ac:spMkLst>
            <pc:docMk/>
            <pc:sldMk cId="0" sldId="265"/>
            <ac:spMk id="27" creationId="{00000000-0000-0000-0000-000000000000}"/>
          </ac:spMkLst>
        </pc:spChg>
        <pc:spChg chg="mod">
          <ac:chgData name="mahaixuan@stu.hit.edu.cn" userId="bf2e8d97-a85d-4ab8-abb0-33cf76d714dc" providerId="ADAL" clId="{E91CE064-2B89-4016-9274-CD0D4CD028A2}" dt="2020-04-23T13:07:57.048" v="1478"/>
          <ac:spMkLst>
            <pc:docMk/>
            <pc:sldMk cId="0" sldId="265"/>
            <ac:spMk id="28" creationId="{00000000-0000-0000-0000-000000000000}"/>
          </ac:spMkLst>
        </pc:spChg>
        <pc:spChg chg="mod">
          <ac:chgData name="mahaixuan@stu.hit.edu.cn" userId="bf2e8d97-a85d-4ab8-abb0-33cf76d714dc" providerId="ADAL" clId="{E91CE064-2B89-4016-9274-CD0D4CD028A2}" dt="2020-04-23T13:07:57.052" v="1482"/>
          <ac:spMkLst>
            <pc:docMk/>
            <pc:sldMk cId="0" sldId="265"/>
            <ac:spMk id="29" creationId="{00000000-0000-0000-0000-000000000000}"/>
          </ac:spMkLst>
        </pc:spChg>
        <pc:spChg chg="mod">
          <ac:chgData name="mahaixuan@stu.hit.edu.cn" userId="bf2e8d97-a85d-4ab8-abb0-33cf76d714dc" providerId="ADAL" clId="{E91CE064-2B89-4016-9274-CD0D4CD028A2}" dt="2020-04-23T13:07:57.055" v="1486"/>
          <ac:spMkLst>
            <pc:docMk/>
            <pc:sldMk cId="0" sldId="265"/>
            <ac:spMk id="30" creationId="{00000000-0000-0000-0000-000000000000}"/>
          </ac:spMkLst>
        </pc:spChg>
        <pc:spChg chg="mod">
          <ac:chgData name="mahaixuan@stu.hit.edu.cn" userId="bf2e8d97-a85d-4ab8-abb0-33cf76d714dc" providerId="ADAL" clId="{E91CE064-2B89-4016-9274-CD0D4CD028A2}" dt="2020-04-23T13:07:57.059" v="1490"/>
          <ac:spMkLst>
            <pc:docMk/>
            <pc:sldMk cId="0" sldId="265"/>
            <ac:spMk id="31" creationId="{00000000-0000-0000-0000-000000000000}"/>
          </ac:spMkLst>
        </pc:spChg>
        <pc:spChg chg="mod">
          <ac:chgData name="mahaixuan@stu.hit.edu.cn" userId="bf2e8d97-a85d-4ab8-abb0-33cf76d714dc" providerId="ADAL" clId="{E91CE064-2B89-4016-9274-CD0D4CD028A2}" dt="2020-04-23T13:07:57.062" v="1494"/>
          <ac:spMkLst>
            <pc:docMk/>
            <pc:sldMk cId="0" sldId="265"/>
            <ac:spMk id="32" creationId="{00000000-0000-0000-0000-000000000000}"/>
          </ac:spMkLst>
        </pc:spChg>
        <pc:spChg chg="mod">
          <ac:chgData name="mahaixuan@stu.hit.edu.cn" userId="bf2e8d97-a85d-4ab8-abb0-33cf76d714dc" providerId="ADAL" clId="{E91CE064-2B89-4016-9274-CD0D4CD028A2}" dt="2020-04-23T13:07:57.066" v="1498"/>
          <ac:spMkLst>
            <pc:docMk/>
            <pc:sldMk cId="0" sldId="265"/>
            <ac:spMk id="33" creationId="{00000000-0000-0000-0000-000000000000}"/>
          </ac:spMkLst>
        </pc:spChg>
        <pc:spChg chg="mod">
          <ac:chgData name="mahaixuan@stu.hit.edu.cn" userId="bf2e8d97-a85d-4ab8-abb0-33cf76d714dc" providerId="ADAL" clId="{E91CE064-2B89-4016-9274-CD0D4CD028A2}" dt="2020-04-23T13:07:57.070" v="1502"/>
          <ac:spMkLst>
            <pc:docMk/>
            <pc:sldMk cId="0" sldId="265"/>
            <ac:spMk id="34" creationId="{00000000-0000-0000-0000-000000000000}"/>
          </ac:spMkLst>
        </pc:spChg>
        <pc:spChg chg="mod">
          <ac:chgData name="mahaixuan@stu.hit.edu.cn" userId="bf2e8d97-a85d-4ab8-abb0-33cf76d714dc" providerId="ADAL" clId="{E91CE064-2B89-4016-9274-CD0D4CD028A2}" dt="2020-04-23T13:07:57.074" v="1506"/>
          <ac:spMkLst>
            <pc:docMk/>
            <pc:sldMk cId="0" sldId="265"/>
            <ac:spMk id="35" creationId="{00000000-0000-0000-0000-000000000000}"/>
          </ac:spMkLst>
        </pc:spChg>
        <pc:spChg chg="mod">
          <ac:chgData name="mahaixuan@stu.hit.edu.cn" userId="bf2e8d97-a85d-4ab8-abb0-33cf76d714dc" providerId="ADAL" clId="{E91CE064-2B89-4016-9274-CD0D4CD028A2}" dt="2020-04-23T13:07:57.076" v="1510"/>
          <ac:spMkLst>
            <pc:docMk/>
            <pc:sldMk cId="0" sldId="265"/>
            <ac:spMk id="36" creationId="{00000000-0000-0000-0000-000000000000}"/>
          </ac:spMkLst>
        </pc:spChg>
        <pc:spChg chg="mod">
          <ac:chgData name="mahaixuan@stu.hit.edu.cn" userId="bf2e8d97-a85d-4ab8-abb0-33cf76d714dc" providerId="ADAL" clId="{E91CE064-2B89-4016-9274-CD0D4CD028A2}" dt="2020-04-23T13:07:57.080" v="1514"/>
          <ac:spMkLst>
            <pc:docMk/>
            <pc:sldMk cId="0" sldId="265"/>
            <ac:spMk id="37" creationId="{00000000-0000-0000-0000-000000000000}"/>
          </ac:spMkLst>
        </pc:spChg>
        <pc:spChg chg="mod">
          <ac:chgData name="mahaixuan@stu.hit.edu.cn" userId="bf2e8d97-a85d-4ab8-abb0-33cf76d714dc" providerId="ADAL" clId="{E91CE064-2B89-4016-9274-CD0D4CD028A2}" dt="2020-04-23T13:07:57.083" v="1518"/>
          <ac:spMkLst>
            <pc:docMk/>
            <pc:sldMk cId="0" sldId="265"/>
            <ac:spMk id="38" creationId="{00000000-0000-0000-0000-000000000000}"/>
          </ac:spMkLst>
        </pc:spChg>
        <pc:spChg chg="mod">
          <ac:chgData name="mahaixuan@stu.hit.edu.cn" userId="bf2e8d97-a85d-4ab8-abb0-33cf76d714dc" providerId="ADAL" clId="{E91CE064-2B89-4016-9274-CD0D4CD028A2}" dt="2020-04-23T13:07:57.087" v="1522"/>
          <ac:spMkLst>
            <pc:docMk/>
            <pc:sldMk cId="0" sldId="265"/>
            <ac:spMk id="39" creationId="{00000000-0000-0000-0000-000000000000}"/>
          </ac:spMkLst>
        </pc:spChg>
        <pc:spChg chg="mod">
          <ac:chgData name="mahaixuan@stu.hit.edu.cn" userId="bf2e8d97-a85d-4ab8-abb0-33cf76d714dc" providerId="ADAL" clId="{E91CE064-2B89-4016-9274-CD0D4CD028A2}" dt="2020-04-23T13:07:57.090" v="1526"/>
          <ac:spMkLst>
            <pc:docMk/>
            <pc:sldMk cId="0" sldId="265"/>
            <ac:spMk id="40" creationId="{00000000-0000-0000-0000-000000000000}"/>
          </ac:spMkLst>
        </pc:spChg>
        <pc:spChg chg="mod">
          <ac:chgData name="mahaixuan@stu.hit.edu.cn" userId="bf2e8d97-a85d-4ab8-abb0-33cf76d714dc" providerId="ADAL" clId="{E91CE064-2B89-4016-9274-CD0D4CD028A2}" dt="2020-04-23T13:07:57.094" v="1530"/>
          <ac:spMkLst>
            <pc:docMk/>
            <pc:sldMk cId="0" sldId="265"/>
            <ac:spMk id="41" creationId="{00000000-0000-0000-0000-000000000000}"/>
          </ac:spMkLst>
        </pc:spChg>
        <pc:spChg chg="mod">
          <ac:chgData name="mahaixuan@stu.hit.edu.cn" userId="bf2e8d97-a85d-4ab8-abb0-33cf76d714dc" providerId="ADAL" clId="{E91CE064-2B89-4016-9274-CD0D4CD028A2}" dt="2020-04-23T13:07:57.098" v="1534"/>
          <ac:spMkLst>
            <pc:docMk/>
            <pc:sldMk cId="0" sldId="265"/>
            <ac:spMk id="42" creationId="{00000000-0000-0000-0000-000000000000}"/>
          </ac:spMkLst>
        </pc:spChg>
        <pc:spChg chg="mod">
          <ac:chgData name="mahaixuan@stu.hit.edu.cn" userId="bf2e8d97-a85d-4ab8-abb0-33cf76d714dc" providerId="ADAL" clId="{E91CE064-2B89-4016-9274-CD0D4CD028A2}" dt="2020-04-23T13:07:57.101" v="1538"/>
          <ac:spMkLst>
            <pc:docMk/>
            <pc:sldMk cId="0" sldId="265"/>
            <ac:spMk id="43" creationId="{00000000-0000-0000-0000-000000000000}"/>
          </ac:spMkLst>
        </pc:spChg>
        <pc:spChg chg="mod">
          <ac:chgData name="mahaixuan@stu.hit.edu.cn" userId="bf2e8d97-a85d-4ab8-abb0-33cf76d714dc" providerId="ADAL" clId="{E91CE064-2B89-4016-9274-CD0D4CD028A2}" dt="2020-04-23T13:07:57.105" v="1542"/>
          <ac:spMkLst>
            <pc:docMk/>
            <pc:sldMk cId="0" sldId="265"/>
            <ac:spMk id="44" creationId="{00000000-0000-0000-0000-000000000000}"/>
          </ac:spMkLst>
        </pc:spChg>
        <pc:spChg chg="mod">
          <ac:chgData name="mahaixuan@stu.hit.edu.cn" userId="bf2e8d97-a85d-4ab8-abb0-33cf76d714dc" providerId="ADAL" clId="{E91CE064-2B89-4016-9274-CD0D4CD028A2}" dt="2020-04-23T13:07:57.108" v="1546"/>
          <ac:spMkLst>
            <pc:docMk/>
            <pc:sldMk cId="0" sldId="265"/>
            <ac:spMk id="45" creationId="{00000000-0000-0000-0000-000000000000}"/>
          </ac:spMkLst>
        </pc:spChg>
        <pc:spChg chg="mod">
          <ac:chgData name="mahaixuan@stu.hit.edu.cn" userId="bf2e8d97-a85d-4ab8-abb0-33cf76d714dc" providerId="ADAL" clId="{E91CE064-2B89-4016-9274-CD0D4CD028A2}" dt="2020-04-23T13:07:57.112" v="1550"/>
          <ac:spMkLst>
            <pc:docMk/>
            <pc:sldMk cId="0" sldId="265"/>
            <ac:spMk id="46" creationId="{00000000-0000-0000-0000-000000000000}"/>
          </ac:spMkLst>
        </pc:spChg>
        <pc:spChg chg="mod">
          <ac:chgData name="mahaixuan@stu.hit.edu.cn" userId="bf2e8d97-a85d-4ab8-abb0-33cf76d714dc" providerId="ADAL" clId="{E91CE064-2B89-4016-9274-CD0D4CD028A2}" dt="2020-04-23T13:07:57.116" v="1554"/>
          <ac:spMkLst>
            <pc:docMk/>
            <pc:sldMk cId="0" sldId="265"/>
            <ac:spMk id="47" creationId="{00000000-0000-0000-0000-000000000000}"/>
          </ac:spMkLst>
        </pc:spChg>
        <pc:spChg chg="mod">
          <ac:chgData name="mahaixuan@stu.hit.edu.cn" userId="bf2e8d97-a85d-4ab8-abb0-33cf76d714dc" providerId="ADAL" clId="{E91CE064-2B89-4016-9274-CD0D4CD028A2}" dt="2020-04-23T13:07:57.120" v="1558"/>
          <ac:spMkLst>
            <pc:docMk/>
            <pc:sldMk cId="0" sldId="265"/>
            <ac:spMk id="48" creationId="{00000000-0000-0000-0000-000000000000}"/>
          </ac:spMkLst>
        </pc:spChg>
        <pc:spChg chg="mod">
          <ac:chgData name="mahaixuan@stu.hit.edu.cn" userId="bf2e8d97-a85d-4ab8-abb0-33cf76d714dc" providerId="ADAL" clId="{E91CE064-2B89-4016-9274-CD0D4CD028A2}" dt="2020-04-23T13:07:57.267" v="1598"/>
          <ac:spMkLst>
            <pc:docMk/>
            <pc:sldMk cId="0" sldId="265"/>
            <ac:spMk id="52" creationId="{00000000-0000-0000-0000-000000000000}"/>
          </ac:spMkLst>
        </pc:spChg>
        <pc:spChg chg="mod">
          <ac:chgData name="mahaixuan@stu.hit.edu.cn" userId="bf2e8d97-a85d-4ab8-abb0-33cf76d714dc" providerId="ADAL" clId="{E91CE064-2B89-4016-9274-CD0D4CD028A2}" dt="2020-04-23T13:07:57.261" v="1595"/>
          <ac:spMkLst>
            <pc:docMk/>
            <pc:sldMk cId="0" sldId="265"/>
            <ac:spMk id="53" creationId="{00000000-0000-0000-0000-000000000000}"/>
          </ac:spMkLst>
        </pc:spChg>
        <pc:spChg chg="mod">
          <ac:chgData name="mahaixuan@stu.hit.edu.cn" userId="bf2e8d97-a85d-4ab8-abb0-33cf76d714dc" providerId="ADAL" clId="{E91CE064-2B89-4016-9274-CD0D4CD028A2}" dt="2020-04-23T13:07:57.263" v="1596"/>
          <ac:spMkLst>
            <pc:docMk/>
            <pc:sldMk cId="0" sldId="265"/>
            <ac:spMk id="54" creationId="{00000000-0000-0000-0000-000000000000}"/>
          </ac:spMkLst>
        </pc:spChg>
        <pc:spChg chg="mod">
          <ac:chgData name="mahaixuan@stu.hit.edu.cn" userId="bf2e8d97-a85d-4ab8-abb0-33cf76d714dc" providerId="ADAL" clId="{E91CE064-2B89-4016-9274-CD0D4CD028A2}" dt="2020-04-23T13:07:57.251" v="1592"/>
          <ac:spMkLst>
            <pc:docMk/>
            <pc:sldMk cId="0" sldId="265"/>
            <ac:spMk id="55" creationId="{00000000-0000-0000-0000-000000000000}"/>
          </ac:spMkLst>
        </pc:spChg>
        <pc:spChg chg="mod">
          <ac:chgData name="mahaixuan@stu.hit.edu.cn" userId="bf2e8d97-a85d-4ab8-abb0-33cf76d714dc" providerId="ADAL" clId="{E91CE064-2B89-4016-9274-CD0D4CD028A2}" dt="2020-04-23T13:08:15.183" v="4199"/>
          <ac:spMkLst>
            <pc:docMk/>
            <pc:sldMk cId="0" sldId="265"/>
            <ac:spMk id="60" creationId="{00000000-0000-0000-0000-000000000000}"/>
          </ac:spMkLst>
        </pc:spChg>
        <pc:spChg chg="mod">
          <ac:chgData name="mahaixuan@stu.hit.edu.cn" userId="bf2e8d97-a85d-4ab8-abb0-33cf76d714dc" providerId="ADAL" clId="{E91CE064-2B89-4016-9274-CD0D4CD028A2}" dt="2020-04-23T13:08:15.183" v="4199"/>
          <ac:spMkLst>
            <pc:docMk/>
            <pc:sldMk cId="0" sldId="265"/>
            <ac:spMk id="63" creationId="{00000000-0000-0000-0000-000000000000}"/>
          </ac:spMkLst>
        </pc:spChg>
        <pc:spChg chg="mod">
          <ac:chgData name="mahaixuan@stu.hit.edu.cn" userId="bf2e8d97-a85d-4ab8-abb0-33cf76d714dc" providerId="ADAL" clId="{E91CE064-2B89-4016-9274-CD0D4CD028A2}" dt="2020-04-23T13:08:15.183" v="4199"/>
          <ac:spMkLst>
            <pc:docMk/>
            <pc:sldMk cId="0" sldId="265"/>
            <ac:spMk id="64" creationId="{00000000-0000-0000-0000-000000000000}"/>
          </ac:spMkLst>
        </pc:spChg>
        <pc:spChg chg="mod">
          <ac:chgData name="mahaixuan@stu.hit.edu.cn" userId="bf2e8d97-a85d-4ab8-abb0-33cf76d714dc" providerId="ADAL" clId="{E91CE064-2B89-4016-9274-CD0D4CD028A2}" dt="2020-04-23T13:08:15.183" v="4199"/>
          <ac:spMkLst>
            <pc:docMk/>
            <pc:sldMk cId="0" sldId="265"/>
            <ac:spMk id="65" creationId="{00000000-0000-0000-0000-000000000000}"/>
          </ac:spMkLst>
        </pc:spChg>
      </pc:sldChg>
      <pc:sldChg chg="modSp del">
        <pc:chgData name="mahaixuan@stu.hit.edu.cn" userId="bf2e8d97-a85d-4ab8-abb0-33cf76d714dc" providerId="ADAL" clId="{E91CE064-2B89-4016-9274-CD0D4CD028A2}" dt="2020-04-23T14:08:34.554" v="6098" actId="47"/>
        <pc:sldMkLst>
          <pc:docMk/>
          <pc:sldMk cId="0" sldId="266"/>
        </pc:sldMkLst>
        <pc:spChg chg="mod">
          <ac:chgData name="mahaixuan@stu.hit.edu.cn" userId="bf2e8d97-a85d-4ab8-abb0-33cf76d714dc" providerId="ADAL" clId="{E91CE064-2B89-4016-9274-CD0D4CD028A2}" dt="2020-04-23T13:08:15.183" v="4199"/>
          <ac:spMkLst>
            <pc:docMk/>
            <pc:sldMk cId="0" sldId="266"/>
            <ac:spMk id="15" creationId="{00000000-0000-0000-0000-000000000000}"/>
          </ac:spMkLst>
        </pc:spChg>
        <pc:spChg chg="mod">
          <ac:chgData name="mahaixuan@stu.hit.edu.cn" userId="bf2e8d97-a85d-4ab8-abb0-33cf76d714dc" providerId="ADAL" clId="{E91CE064-2B89-4016-9274-CD0D4CD028A2}" dt="2020-04-23T13:08:15.183" v="4199"/>
          <ac:spMkLst>
            <pc:docMk/>
            <pc:sldMk cId="0" sldId="266"/>
            <ac:spMk id="16" creationId="{00000000-0000-0000-0000-000000000000}"/>
          </ac:spMkLst>
        </pc:spChg>
        <pc:spChg chg="mod">
          <ac:chgData name="mahaixuan@stu.hit.edu.cn" userId="bf2e8d97-a85d-4ab8-abb0-33cf76d714dc" providerId="ADAL" clId="{E91CE064-2B89-4016-9274-CD0D4CD028A2}" dt="2020-04-23T13:08:15.183" v="4199"/>
          <ac:spMkLst>
            <pc:docMk/>
            <pc:sldMk cId="0" sldId="266"/>
            <ac:spMk id="17" creationId="{00000000-0000-0000-0000-000000000000}"/>
          </ac:spMkLst>
        </pc:spChg>
        <pc:spChg chg="mod">
          <ac:chgData name="mahaixuan@stu.hit.edu.cn" userId="bf2e8d97-a85d-4ab8-abb0-33cf76d714dc" providerId="ADAL" clId="{E91CE064-2B89-4016-9274-CD0D4CD028A2}" dt="2020-04-23T13:08:15.183" v="4199"/>
          <ac:spMkLst>
            <pc:docMk/>
            <pc:sldMk cId="0" sldId="266"/>
            <ac:spMk id="19"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0"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1"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3"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4"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5"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7"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8" creationId="{00000000-0000-0000-0000-000000000000}"/>
          </ac:spMkLst>
        </pc:spChg>
        <pc:spChg chg="mod">
          <ac:chgData name="mahaixuan@stu.hit.edu.cn" userId="bf2e8d97-a85d-4ab8-abb0-33cf76d714dc" providerId="ADAL" clId="{E91CE064-2B89-4016-9274-CD0D4CD028A2}" dt="2020-04-23T13:08:15.183" v="4199"/>
          <ac:spMkLst>
            <pc:docMk/>
            <pc:sldMk cId="0" sldId="266"/>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6"/>
            <ac:spMk id="31" creationId="{00000000-0000-0000-0000-000000000000}"/>
          </ac:spMkLst>
        </pc:spChg>
        <pc:spChg chg="mod">
          <ac:chgData name="mahaixuan@stu.hit.edu.cn" userId="bf2e8d97-a85d-4ab8-abb0-33cf76d714dc" providerId="ADAL" clId="{E91CE064-2B89-4016-9274-CD0D4CD028A2}" dt="2020-04-23T13:08:15.183" v="4199"/>
          <ac:spMkLst>
            <pc:docMk/>
            <pc:sldMk cId="0" sldId="266"/>
            <ac:spMk id="32" creationId="{00000000-0000-0000-0000-000000000000}"/>
          </ac:spMkLst>
        </pc:spChg>
        <pc:spChg chg="mod">
          <ac:chgData name="mahaixuan@stu.hit.edu.cn" userId="bf2e8d97-a85d-4ab8-abb0-33cf76d714dc" providerId="ADAL" clId="{E91CE064-2B89-4016-9274-CD0D4CD028A2}" dt="2020-04-23T13:08:15.183" v="4199"/>
          <ac:spMkLst>
            <pc:docMk/>
            <pc:sldMk cId="0" sldId="266"/>
            <ac:spMk id="37" creationId="{00000000-0000-0000-0000-000000000000}"/>
          </ac:spMkLst>
        </pc:spChg>
        <pc:spChg chg="mod">
          <ac:chgData name="mahaixuan@stu.hit.edu.cn" userId="bf2e8d97-a85d-4ab8-abb0-33cf76d714dc" providerId="ADAL" clId="{E91CE064-2B89-4016-9274-CD0D4CD028A2}" dt="2020-04-23T13:08:15.183" v="4199"/>
          <ac:spMkLst>
            <pc:docMk/>
            <pc:sldMk cId="0" sldId="266"/>
            <ac:spMk id="38" creationId="{00000000-0000-0000-0000-000000000000}"/>
          </ac:spMkLst>
        </pc:spChg>
        <pc:spChg chg="mod">
          <ac:chgData name="mahaixuan@stu.hit.edu.cn" userId="bf2e8d97-a85d-4ab8-abb0-33cf76d714dc" providerId="ADAL" clId="{E91CE064-2B89-4016-9274-CD0D4CD028A2}" dt="2020-04-23T13:08:15.183" v="4199"/>
          <ac:spMkLst>
            <pc:docMk/>
            <pc:sldMk cId="0" sldId="266"/>
            <ac:spMk id="40" creationId="{00000000-0000-0000-0000-000000000000}"/>
          </ac:spMkLst>
        </pc:spChg>
        <pc:spChg chg="mod">
          <ac:chgData name="mahaixuan@stu.hit.edu.cn" userId="bf2e8d97-a85d-4ab8-abb0-33cf76d714dc" providerId="ADAL" clId="{E91CE064-2B89-4016-9274-CD0D4CD028A2}" dt="2020-04-23T13:08:15.183" v="4199"/>
          <ac:spMkLst>
            <pc:docMk/>
            <pc:sldMk cId="0" sldId="266"/>
            <ac:spMk id="41" creationId="{00000000-0000-0000-0000-000000000000}"/>
          </ac:spMkLst>
        </pc:spChg>
        <pc:spChg chg="mod">
          <ac:chgData name="mahaixuan@stu.hit.edu.cn" userId="bf2e8d97-a85d-4ab8-abb0-33cf76d714dc" providerId="ADAL" clId="{E91CE064-2B89-4016-9274-CD0D4CD028A2}" dt="2020-04-23T13:08:15.183" v="4199"/>
          <ac:spMkLst>
            <pc:docMk/>
            <pc:sldMk cId="0" sldId="266"/>
            <ac:spMk id="43" creationId="{00000000-0000-0000-0000-000000000000}"/>
          </ac:spMkLst>
        </pc:spChg>
        <pc:spChg chg="mod">
          <ac:chgData name="mahaixuan@stu.hit.edu.cn" userId="bf2e8d97-a85d-4ab8-abb0-33cf76d714dc" providerId="ADAL" clId="{E91CE064-2B89-4016-9274-CD0D4CD028A2}" dt="2020-04-23T13:08:15.183" v="4199"/>
          <ac:spMkLst>
            <pc:docMk/>
            <pc:sldMk cId="0" sldId="266"/>
            <ac:spMk id="44" creationId="{00000000-0000-0000-0000-000000000000}"/>
          </ac:spMkLst>
        </pc:spChg>
        <pc:spChg chg="mod">
          <ac:chgData name="mahaixuan@stu.hit.edu.cn" userId="bf2e8d97-a85d-4ab8-abb0-33cf76d714dc" providerId="ADAL" clId="{E91CE064-2B89-4016-9274-CD0D4CD028A2}" dt="2020-04-23T13:08:15.183" v="4199"/>
          <ac:spMkLst>
            <pc:docMk/>
            <pc:sldMk cId="0" sldId="266"/>
            <ac:spMk id="48" creationId="{00000000-0000-0000-0000-000000000000}"/>
          </ac:spMkLst>
        </pc:spChg>
        <pc:spChg chg="mod">
          <ac:chgData name="mahaixuan@stu.hit.edu.cn" userId="bf2e8d97-a85d-4ab8-abb0-33cf76d714dc" providerId="ADAL" clId="{E91CE064-2B89-4016-9274-CD0D4CD028A2}" dt="2020-04-23T13:08:15.183" v="4199"/>
          <ac:spMkLst>
            <pc:docMk/>
            <pc:sldMk cId="0" sldId="266"/>
            <ac:spMk id="51" creationId="{00000000-0000-0000-0000-000000000000}"/>
          </ac:spMkLst>
        </pc:spChg>
        <pc:spChg chg="mod">
          <ac:chgData name="mahaixuan@stu.hit.edu.cn" userId="bf2e8d97-a85d-4ab8-abb0-33cf76d714dc" providerId="ADAL" clId="{E91CE064-2B89-4016-9274-CD0D4CD028A2}" dt="2020-04-23T13:08:15.183" v="4199"/>
          <ac:spMkLst>
            <pc:docMk/>
            <pc:sldMk cId="0" sldId="266"/>
            <ac:spMk id="52" creationId="{00000000-0000-0000-0000-000000000000}"/>
          </ac:spMkLst>
        </pc:spChg>
        <pc:spChg chg="mod">
          <ac:chgData name="mahaixuan@stu.hit.edu.cn" userId="bf2e8d97-a85d-4ab8-abb0-33cf76d714dc" providerId="ADAL" clId="{E91CE064-2B89-4016-9274-CD0D4CD028A2}" dt="2020-04-23T13:08:15.183" v="4199"/>
          <ac:spMkLst>
            <pc:docMk/>
            <pc:sldMk cId="0" sldId="266"/>
            <ac:spMk id="53" creationId="{00000000-0000-0000-0000-000000000000}"/>
          </ac:spMkLst>
        </pc:spChg>
        <pc:grpChg chg="mod">
          <ac:chgData name="mahaixuan@stu.hit.edu.cn" userId="bf2e8d97-a85d-4ab8-abb0-33cf76d714dc" providerId="ADAL" clId="{E91CE064-2B89-4016-9274-CD0D4CD028A2}" dt="2020-04-23T13:08:15.183" v="4199"/>
          <ac:grpSpMkLst>
            <pc:docMk/>
            <pc:sldMk cId="0" sldId="266"/>
            <ac:grpSpMk id="14" creationId="{00000000-0000-0000-0000-000000000000}"/>
          </ac:grpSpMkLst>
        </pc:grpChg>
        <pc:grpChg chg="mod">
          <ac:chgData name="mahaixuan@stu.hit.edu.cn" userId="bf2e8d97-a85d-4ab8-abb0-33cf76d714dc" providerId="ADAL" clId="{E91CE064-2B89-4016-9274-CD0D4CD028A2}" dt="2020-04-23T13:08:15.183" v="4199"/>
          <ac:grpSpMkLst>
            <pc:docMk/>
            <pc:sldMk cId="0" sldId="266"/>
            <ac:grpSpMk id="18" creationId="{00000000-0000-0000-0000-000000000000}"/>
          </ac:grpSpMkLst>
        </pc:grpChg>
        <pc:grpChg chg="mod">
          <ac:chgData name="mahaixuan@stu.hit.edu.cn" userId="bf2e8d97-a85d-4ab8-abb0-33cf76d714dc" providerId="ADAL" clId="{E91CE064-2B89-4016-9274-CD0D4CD028A2}" dt="2020-04-23T13:08:15.183" v="4199"/>
          <ac:grpSpMkLst>
            <pc:docMk/>
            <pc:sldMk cId="0" sldId="266"/>
            <ac:grpSpMk id="22" creationId="{00000000-0000-0000-0000-000000000000}"/>
          </ac:grpSpMkLst>
        </pc:grpChg>
        <pc:grpChg chg="mod">
          <ac:chgData name="mahaixuan@stu.hit.edu.cn" userId="bf2e8d97-a85d-4ab8-abb0-33cf76d714dc" providerId="ADAL" clId="{E91CE064-2B89-4016-9274-CD0D4CD028A2}" dt="2020-04-23T13:08:15.183" v="4199"/>
          <ac:grpSpMkLst>
            <pc:docMk/>
            <pc:sldMk cId="0" sldId="266"/>
            <ac:grpSpMk id="26" creationId="{00000000-0000-0000-0000-000000000000}"/>
          </ac:grpSpMkLst>
        </pc:grpChg>
      </pc:sldChg>
      <pc:sldChg chg="del">
        <pc:chgData name="mahaixuan@stu.hit.edu.cn" userId="bf2e8d97-a85d-4ab8-abb0-33cf76d714dc" providerId="ADAL" clId="{E91CE064-2B89-4016-9274-CD0D4CD028A2}" dt="2020-04-23T12:41:01.065" v="61" actId="47"/>
        <pc:sldMkLst>
          <pc:docMk/>
          <pc:sldMk cId="0" sldId="267"/>
        </pc:sldMkLst>
      </pc:sldChg>
      <pc:sldChg chg="modSp del">
        <pc:chgData name="mahaixuan@stu.hit.edu.cn" userId="bf2e8d97-a85d-4ab8-abb0-33cf76d714dc" providerId="ADAL" clId="{E91CE064-2B89-4016-9274-CD0D4CD028A2}" dt="2020-04-23T14:08:30.941" v="6096" actId="47"/>
        <pc:sldMkLst>
          <pc:docMk/>
          <pc:sldMk cId="0" sldId="268"/>
        </pc:sldMkLst>
        <pc:spChg chg="mod">
          <ac:chgData name="mahaixuan@stu.hit.edu.cn" userId="bf2e8d97-a85d-4ab8-abb0-33cf76d714dc" providerId="ADAL" clId="{E91CE064-2B89-4016-9274-CD0D4CD028A2}" dt="2020-04-23T13:07:59.707" v="2289"/>
          <ac:spMkLst>
            <pc:docMk/>
            <pc:sldMk cId="0" sldId="268"/>
            <ac:spMk id="9" creationId="{00000000-0000-0000-0000-000000000000}"/>
          </ac:spMkLst>
        </pc:spChg>
        <pc:spChg chg="mod">
          <ac:chgData name="mahaixuan@stu.hit.edu.cn" userId="bf2e8d97-a85d-4ab8-abb0-33cf76d714dc" providerId="ADAL" clId="{E91CE064-2B89-4016-9274-CD0D4CD028A2}" dt="2020-04-23T13:07:59.733" v="2296"/>
          <ac:spMkLst>
            <pc:docMk/>
            <pc:sldMk cId="0" sldId="268"/>
            <ac:spMk id="10" creationId="{00000000-0000-0000-0000-000000000000}"/>
          </ac:spMkLst>
        </pc:spChg>
        <pc:spChg chg="mod">
          <ac:chgData name="mahaixuan@stu.hit.edu.cn" userId="bf2e8d97-a85d-4ab8-abb0-33cf76d714dc" providerId="ADAL" clId="{E91CE064-2B89-4016-9274-CD0D4CD028A2}" dt="2020-04-23T13:07:59.706" v="2288"/>
          <ac:spMkLst>
            <pc:docMk/>
            <pc:sldMk cId="0" sldId="268"/>
            <ac:spMk id="12" creationId="{00000000-0000-0000-0000-000000000000}"/>
          </ac:spMkLst>
        </pc:spChg>
        <pc:spChg chg="mod">
          <ac:chgData name="mahaixuan@stu.hit.edu.cn" userId="bf2e8d97-a85d-4ab8-abb0-33cf76d714dc" providerId="ADAL" clId="{E91CE064-2B89-4016-9274-CD0D4CD028A2}" dt="2020-04-23T13:08:15.183" v="4199"/>
          <ac:spMkLst>
            <pc:docMk/>
            <pc:sldMk cId="0" sldId="268"/>
            <ac:spMk id="25" creationId="{00000000-0000-0000-0000-000000000000}"/>
          </ac:spMkLst>
        </pc:spChg>
        <pc:spChg chg="mod">
          <ac:chgData name="mahaixuan@stu.hit.edu.cn" userId="bf2e8d97-a85d-4ab8-abb0-33cf76d714dc" providerId="ADAL" clId="{E91CE064-2B89-4016-9274-CD0D4CD028A2}" dt="2020-04-23T13:08:15.183" v="4199"/>
          <ac:spMkLst>
            <pc:docMk/>
            <pc:sldMk cId="0" sldId="268"/>
            <ac:spMk id="26" creationId="{00000000-0000-0000-0000-000000000000}"/>
          </ac:spMkLst>
        </pc:spChg>
        <pc:spChg chg="mod">
          <ac:chgData name="mahaixuan@stu.hit.edu.cn" userId="bf2e8d97-a85d-4ab8-abb0-33cf76d714dc" providerId="ADAL" clId="{E91CE064-2B89-4016-9274-CD0D4CD028A2}" dt="2020-04-23T13:08:15.183" v="4199"/>
          <ac:spMkLst>
            <pc:docMk/>
            <pc:sldMk cId="0" sldId="268"/>
            <ac:spMk id="27" creationId="{00000000-0000-0000-0000-000000000000}"/>
          </ac:spMkLst>
        </pc:spChg>
        <pc:spChg chg="mod">
          <ac:chgData name="mahaixuan@stu.hit.edu.cn" userId="bf2e8d97-a85d-4ab8-abb0-33cf76d714dc" providerId="ADAL" clId="{E91CE064-2B89-4016-9274-CD0D4CD028A2}" dt="2020-04-23T13:08:15.183" v="4199"/>
          <ac:spMkLst>
            <pc:docMk/>
            <pc:sldMk cId="0" sldId="268"/>
            <ac:spMk id="28" creationId="{00000000-0000-0000-0000-000000000000}"/>
          </ac:spMkLst>
        </pc:spChg>
        <pc:spChg chg="mod">
          <ac:chgData name="mahaixuan@stu.hit.edu.cn" userId="bf2e8d97-a85d-4ab8-abb0-33cf76d714dc" providerId="ADAL" clId="{E91CE064-2B89-4016-9274-CD0D4CD028A2}" dt="2020-04-23T13:08:15.183" v="4199"/>
          <ac:spMkLst>
            <pc:docMk/>
            <pc:sldMk cId="0" sldId="268"/>
            <ac:spMk id="29"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0"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1"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2"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3"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4"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5" creationId="{00000000-0000-0000-0000-000000000000}"/>
          </ac:spMkLst>
        </pc:spChg>
        <pc:spChg chg="mod">
          <ac:chgData name="mahaixuan@stu.hit.edu.cn" userId="bf2e8d97-a85d-4ab8-abb0-33cf76d714dc" providerId="ADAL" clId="{E91CE064-2B89-4016-9274-CD0D4CD028A2}" dt="2020-04-23T13:07:59.461" v="2206"/>
          <ac:spMkLst>
            <pc:docMk/>
            <pc:sldMk cId="0" sldId="268"/>
            <ac:spMk id="36"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7" creationId="{00000000-0000-0000-0000-000000000000}"/>
          </ac:spMkLst>
        </pc:spChg>
        <pc:spChg chg="mod">
          <ac:chgData name="mahaixuan@stu.hit.edu.cn" userId="bf2e8d97-a85d-4ab8-abb0-33cf76d714dc" providerId="ADAL" clId="{E91CE064-2B89-4016-9274-CD0D4CD028A2}" dt="2020-04-23T13:07:59.470" v="2214"/>
          <ac:spMkLst>
            <pc:docMk/>
            <pc:sldMk cId="0" sldId="268"/>
            <ac:spMk id="38" creationId="{00000000-0000-0000-0000-000000000000}"/>
          </ac:spMkLst>
        </pc:spChg>
        <pc:spChg chg="mod">
          <ac:chgData name="mahaixuan@stu.hit.edu.cn" userId="bf2e8d97-a85d-4ab8-abb0-33cf76d714dc" providerId="ADAL" clId="{E91CE064-2B89-4016-9274-CD0D4CD028A2}" dt="2020-04-23T13:08:15.183" v="4199"/>
          <ac:spMkLst>
            <pc:docMk/>
            <pc:sldMk cId="0" sldId="268"/>
            <ac:spMk id="39" creationId="{00000000-0000-0000-0000-000000000000}"/>
          </ac:spMkLst>
        </pc:spChg>
        <pc:spChg chg="mod">
          <ac:chgData name="mahaixuan@stu.hit.edu.cn" userId="bf2e8d97-a85d-4ab8-abb0-33cf76d714dc" providerId="ADAL" clId="{E91CE064-2B89-4016-9274-CD0D4CD028A2}" dt="2020-04-23T13:07:59.480" v="2222"/>
          <ac:spMkLst>
            <pc:docMk/>
            <pc:sldMk cId="0" sldId="268"/>
            <ac:spMk id="40"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1" creationId="{00000000-0000-0000-0000-000000000000}"/>
          </ac:spMkLst>
        </pc:spChg>
        <pc:spChg chg="mod">
          <ac:chgData name="mahaixuan@stu.hit.edu.cn" userId="bf2e8d97-a85d-4ab8-abb0-33cf76d714dc" providerId="ADAL" clId="{E91CE064-2B89-4016-9274-CD0D4CD028A2}" dt="2020-04-23T13:07:59.489" v="2230"/>
          <ac:spMkLst>
            <pc:docMk/>
            <pc:sldMk cId="0" sldId="268"/>
            <ac:spMk id="42"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3" creationId="{00000000-0000-0000-0000-000000000000}"/>
          </ac:spMkLst>
        </pc:spChg>
        <pc:spChg chg="mod">
          <ac:chgData name="mahaixuan@stu.hit.edu.cn" userId="bf2e8d97-a85d-4ab8-abb0-33cf76d714dc" providerId="ADAL" clId="{E91CE064-2B89-4016-9274-CD0D4CD028A2}" dt="2020-04-23T13:07:59.498" v="2238"/>
          <ac:spMkLst>
            <pc:docMk/>
            <pc:sldMk cId="0" sldId="268"/>
            <ac:spMk id="44"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5" creationId="{00000000-0000-0000-0000-000000000000}"/>
          </ac:spMkLst>
        </pc:spChg>
        <pc:spChg chg="mod">
          <ac:chgData name="mahaixuan@stu.hit.edu.cn" userId="bf2e8d97-a85d-4ab8-abb0-33cf76d714dc" providerId="ADAL" clId="{E91CE064-2B89-4016-9274-CD0D4CD028A2}" dt="2020-04-23T13:07:59.507" v="2246"/>
          <ac:spMkLst>
            <pc:docMk/>
            <pc:sldMk cId="0" sldId="268"/>
            <ac:spMk id="46"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7"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8" creationId="{00000000-0000-0000-0000-000000000000}"/>
          </ac:spMkLst>
        </pc:spChg>
        <pc:spChg chg="mod">
          <ac:chgData name="mahaixuan@stu.hit.edu.cn" userId="bf2e8d97-a85d-4ab8-abb0-33cf76d714dc" providerId="ADAL" clId="{E91CE064-2B89-4016-9274-CD0D4CD028A2}" dt="2020-04-23T13:08:15.183" v="4199"/>
          <ac:spMkLst>
            <pc:docMk/>
            <pc:sldMk cId="0" sldId="268"/>
            <ac:spMk id="49" creationId="{00000000-0000-0000-0000-000000000000}"/>
          </ac:spMkLst>
        </pc:spChg>
        <pc:spChg chg="mod">
          <ac:chgData name="mahaixuan@stu.hit.edu.cn" userId="bf2e8d97-a85d-4ab8-abb0-33cf76d714dc" providerId="ADAL" clId="{E91CE064-2B89-4016-9274-CD0D4CD028A2}" dt="2020-04-23T13:08:15.183" v="4199"/>
          <ac:spMkLst>
            <pc:docMk/>
            <pc:sldMk cId="0" sldId="268"/>
            <ac:spMk id="54" creationId="{00000000-0000-0000-0000-000000000000}"/>
          </ac:spMkLst>
        </pc:spChg>
        <pc:spChg chg="mod">
          <ac:chgData name="mahaixuan@stu.hit.edu.cn" userId="bf2e8d97-a85d-4ab8-abb0-33cf76d714dc" providerId="ADAL" clId="{E91CE064-2B89-4016-9274-CD0D4CD028A2}" dt="2020-04-23T13:08:15.183" v="4199"/>
          <ac:spMkLst>
            <pc:docMk/>
            <pc:sldMk cId="0" sldId="268"/>
            <ac:spMk id="55" creationId="{00000000-0000-0000-0000-000000000000}"/>
          </ac:spMkLst>
        </pc:spChg>
        <pc:spChg chg="mod">
          <ac:chgData name="mahaixuan@stu.hit.edu.cn" userId="bf2e8d97-a85d-4ab8-abb0-33cf76d714dc" providerId="ADAL" clId="{E91CE064-2B89-4016-9274-CD0D4CD028A2}" dt="2020-04-23T13:08:15.183" v="4199"/>
          <ac:spMkLst>
            <pc:docMk/>
            <pc:sldMk cId="0" sldId="268"/>
            <ac:spMk id="57"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0"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1"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2"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6"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7" creationId="{00000000-0000-0000-0000-000000000000}"/>
          </ac:spMkLst>
        </pc:spChg>
        <pc:spChg chg="mod">
          <ac:chgData name="mahaixuan@stu.hit.edu.cn" userId="bf2e8d97-a85d-4ab8-abb0-33cf76d714dc" providerId="ADAL" clId="{E91CE064-2B89-4016-9274-CD0D4CD028A2}" dt="2020-04-23T13:08:15.183" v="4199"/>
          <ac:spMkLst>
            <pc:docMk/>
            <pc:sldMk cId="0" sldId="268"/>
            <ac:spMk id="69" creationId="{00000000-0000-0000-0000-000000000000}"/>
          </ac:spMkLst>
        </pc:spChg>
        <pc:spChg chg="mod">
          <ac:chgData name="mahaixuan@stu.hit.edu.cn" userId="bf2e8d97-a85d-4ab8-abb0-33cf76d714dc" providerId="ADAL" clId="{E91CE064-2B89-4016-9274-CD0D4CD028A2}" dt="2020-04-23T13:08:15.183" v="4199"/>
          <ac:spMkLst>
            <pc:docMk/>
            <pc:sldMk cId="0" sldId="268"/>
            <ac:spMk id="70" creationId="{00000000-0000-0000-0000-000000000000}"/>
          </ac:spMkLst>
        </pc:spChg>
        <pc:spChg chg="mod">
          <ac:chgData name="mahaixuan@stu.hit.edu.cn" userId="bf2e8d97-a85d-4ab8-abb0-33cf76d714dc" providerId="ADAL" clId="{E91CE064-2B89-4016-9274-CD0D4CD028A2}" dt="2020-04-23T13:08:15.183" v="4199"/>
          <ac:spMkLst>
            <pc:docMk/>
            <pc:sldMk cId="0" sldId="268"/>
            <ac:spMk id="72" creationId="{00000000-0000-0000-0000-000000000000}"/>
          </ac:spMkLst>
        </pc:spChg>
        <pc:spChg chg="mod">
          <ac:chgData name="mahaixuan@stu.hit.edu.cn" userId="bf2e8d97-a85d-4ab8-abb0-33cf76d714dc" providerId="ADAL" clId="{E91CE064-2B89-4016-9274-CD0D4CD028A2}" dt="2020-04-23T13:08:15.183" v="4199"/>
          <ac:spMkLst>
            <pc:docMk/>
            <pc:sldMk cId="0" sldId="268"/>
            <ac:spMk id="73" creationId="{00000000-0000-0000-0000-000000000000}"/>
          </ac:spMkLst>
        </pc:spChg>
        <pc:grpChg chg="mod">
          <ac:chgData name="mahaixuan@stu.hit.edu.cn" userId="bf2e8d97-a85d-4ab8-abb0-33cf76d714dc" providerId="ADAL" clId="{E91CE064-2B89-4016-9274-CD0D4CD028A2}" dt="2020-04-23T13:08:15.183" v="4199"/>
          <ac:grpSpMkLst>
            <pc:docMk/>
            <pc:sldMk cId="0" sldId="268"/>
            <ac:grpSpMk id="53" creationId="{00000000-0000-0000-0000-000000000000}"/>
          </ac:grpSpMkLst>
        </pc:grpChg>
        <pc:grpChg chg="mod">
          <ac:chgData name="mahaixuan@stu.hit.edu.cn" userId="bf2e8d97-a85d-4ab8-abb0-33cf76d714dc" providerId="ADAL" clId="{E91CE064-2B89-4016-9274-CD0D4CD028A2}" dt="2020-04-23T13:08:15.183" v="4199"/>
          <ac:grpSpMkLst>
            <pc:docMk/>
            <pc:sldMk cId="0" sldId="268"/>
            <ac:grpSpMk id="65" creationId="{00000000-0000-0000-0000-000000000000}"/>
          </ac:grpSpMkLst>
        </pc:grpChg>
        <pc:grpChg chg="mod">
          <ac:chgData name="mahaixuan@stu.hit.edu.cn" userId="bf2e8d97-a85d-4ab8-abb0-33cf76d714dc" providerId="ADAL" clId="{E91CE064-2B89-4016-9274-CD0D4CD028A2}" dt="2020-04-23T13:08:15.183" v="4199"/>
          <ac:grpSpMkLst>
            <pc:docMk/>
            <pc:sldMk cId="0" sldId="268"/>
            <ac:grpSpMk id="68" creationId="{00000000-0000-0000-0000-000000000000}"/>
          </ac:grpSpMkLst>
        </pc:grpChg>
        <pc:grpChg chg="mod">
          <ac:chgData name="mahaixuan@stu.hit.edu.cn" userId="bf2e8d97-a85d-4ab8-abb0-33cf76d714dc" providerId="ADAL" clId="{E91CE064-2B89-4016-9274-CD0D4CD028A2}" dt="2020-04-23T13:08:15.183" v="4199"/>
          <ac:grpSpMkLst>
            <pc:docMk/>
            <pc:sldMk cId="0" sldId="268"/>
            <ac:grpSpMk id="71" creationId="{00000000-0000-0000-0000-000000000000}"/>
          </ac:grpSpMkLst>
        </pc:grpChg>
      </pc:sldChg>
      <pc:sldChg chg="modSp del">
        <pc:chgData name="mahaixuan@stu.hit.edu.cn" userId="bf2e8d97-a85d-4ab8-abb0-33cf76d714dc" providerId="ADAL" clId="{E91CE064-2B89-4016-9274-CD0D4CD028A2}" dt="2020-04-23T13:51:10.290" v="5640" actId="47"/>
        <pc:sldMkLst>
          <pc:docMk/>
          <pc:sldMk cId="0" sldId="269"/>
        </pc:sldMkLst>
        <pc:spChg chg="mod">
          <ac:chgData name="mahaixuan@stu.hit.edu.cn" userId="bf2e8d97-a85d-4ab8-abb0-33cf76d714dc" providerId="ADAL" clId="{E91CE064-2B89-4016-9274-CD0D4CD028A2}" dt="2020-04-23T13:08:15.183" v="4199"/>
          <ac:spMkLst>
            <pc:docMk/>
            <pc:sldMk cId="0" sldId="269"/>
            <ac:spMk id="20"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1"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2"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3"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4"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5"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6"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7" creationId="{00000000-0000-0000-0000-000000000000}"/>
          </ac:spMkLst>
        </pc:spChg>
        <pc:spChg chg="mod">
          <ac:chgData name="mahaixuan@stu.hit.edu.cn" userId="bf2e8d97-a85d-4ab8-abb0-33cf76d714dc" providerId="ADAL" clId="{E91CE064-2B89-4016-9274-CD0D4CD028A2}" dt="2020-04-23T13:08:15.183" v="4199"/>
          <ac:spMkLst>
            <pc:docMk/>
            <pc:sldMk cId="0" sldId="269"/>
            <ac:spMk id="28"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0"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1"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2"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3"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4"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5" creationId="{00000000-0000-0000-0000-000000000000}"/>
          </ac:spMkLst>
        </pc:spChg>
        <pc:spChg chg="mod">
          <ac:chgData name="mahaixuan@stu.hit.edu.cn" userId="bf2e8d97-a85d-4ab8-abb0-33cf76d714dc" providerId="ADAL" clId="{E91CE064-2B89-4016-9274-CD0D4CD028A2}" dt="2020-04-23T13:08:15.183" v="4199"/>
          <ac:spMkLst>
            <pc:docMk/>
            <pc:sldMk cId="0" sldId="269"/>
            <ac:spMk id="39"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0"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2"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3"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5"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6"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8" creationId="{00000000-0000-0000-0000-000000000000}"/>
          </ac:spMkLst>
        </pc:spChg>
        <pc:spChg chg="mod">
          <ac:chgData name="mahaixuan@stu.hit.edu.cn" userId="bf2e8d97-a85d-4ab8-abb0-33cf76d714dc" providerId="ADAL" clId="{E91CE064-2B89-4016-9274-CD0D4CD028A2}" dt="2020-04-23T13:08:15.183" v="4199"/>
          <ac:spMkLst>
            <pc:docMk/>
            <pc:sldMk cId="0" sldId="269"/>
            <ac:spMk id="49" creationId="{00000000-0000-0000-0000-000000000000}"/>
          </ac:spMkLst>
        </pc:spChg>
        <pc:spChg chg="mod">
          <ac:chgData name="mahaixuan@stu.hit.edu.cn" userId="bf2e8d97-a85d-4ab8-abb0-33cf76d714dc" providerId="ADAL" clId="{E91CE064-2B89-4016-9274-CD0D4CD028A2}" dt="2020-04-23T13:08:15.183" v="4199"/>
          <ac:spMkLst>
            <pc:docMk/>
            <pc:sldMk cId="0" sldId="269"/>
            <ac:spMk id="52" creationId="{00000000-0000-0000-0000-000000000000}"/>
          </ac:spMkLst>
        </pc:spChg>
        <pc:spChg chg="mod">
          <ac:chgData name="mahaixuan@stu.hit.edu.cn" userId="bf2e8d97-a85d-4ab8-abb0-33cf76d714dc" providerId="ADAL" clId="{E91CE064-2B89-4016-9274-CD0D4CD028A2}" dt="2020-04-23T13:08:15.183" v="4199"/>
          <ac:spMkLst>
            <pc:docMk/>
            <pc:sldMk cId="0" sldId="269"/>
            <ac:spMk id="53" creationId="{00000000-0000-0000-0000-000000000000}"/>
          </ac:spMkLst>
        </pc:spChg>
        <pc:spChg chg="mod">
          <ac:chgData name="mahaixuan@stu.hit.edu.cn" userId="bf2e8d97-a85d-4ab8-abb0-33cf76d714dc" providerId="ADAL" clId="{E91CE064-2B89-4016-9274-CD0D4CD028A2}" dt="2020-04-23T13:08:15.183" v="4199"/>
          <ac:spMkLst>
            <pc:docMk/>
            <pc:sldMk cId="0" sldId="269"/>
            <ac:spMk id="54" creationId="{00000000-0000-0000-0000-000000000000}"/>
          </ac:spMkLst>
        </pc:spChg>
      </pc:sldChg>
      <pc:sldChg chg="modSp del">
        <pc:chgData name="mahaixuan@stu.hit.edu.cn" userId="bf2e8d97-a85d-4ab8-abb0-33cf76d714dc" providerId="ADAL" clId="{E91CE064-2B89-4016-9274-CD0D4CD028A2}" dt="2020-04-23T14:08:29.574" v="6095" actId="47"/>
        <pc:sldMkLst>
          <pc:docMk/>
          <pc:sldMk cId="0" sldId="270"/>
        </pc:sldMkLst>
        <pc:spChg chg="mod">
          <ac:chgData name="mahaixuan@stu.hit.edu.cn" userId="bf2e8d97-a85d-4ab8-abb0-33cf76d714dc" providerId="ADAL" clId="{E91CE064-2B89-4016-9274-CD0D4CD028A2}" dt="2020-04-23T13:07:59.151" v="2138"/>
          <ac:spMkLst>
            <pc:docMk/>
            <pc:sldMk cId="0" sldId="270"/>
            <ac:spMk id="4" creationId="{00000000-0000-0000-0000-000000000000}"/>
          </ac:spMkLst>
        </pc:spChg>
        <pc:spChg chg="mod">
          <ac:chgData name="mahaixuan@stu.hit.edu.cn" userId="bf2e8d97-a85d-4ab8-abb0-33cf76d714dc" providerId="ADAL" clId="{E91CE064-2B89-4016-9274-CD0D4CD028A2}" dt="2020-04-23T13:07:59.348" v="2173"/>
          <ac:spMkLst>
            <pc:docMk/>
            <pc:sldMk cId="0" sldId="270"/>
            <ac:spMk id="5" creationId="{00000000-0000-0000-0000-000000000000}"/>
          </ac:spMkLst>
        </pc:spChg>
        <pc:spChg chg="mod">
          <ac:chgData name="mahaixuan@stu.hit.edu.cn" userId="bf2e8d97-a85d-4ab8-abb0-33cf76d714dc" providerId="ADAL" clId="{E91CE064-2B89-4016-9274-CD0D4CD028A2}" dt="2020-04-23T13:07:59.337" v="2170"/>
          <ac:spMkLst>
            <pc:docMk/>
            <pc:sldMk cId="0" sldId="270"/>
            <ac:spMk id="6" creationId="{00000000-0000-0000-0000-000000000000}"/>
          </ac:spMkLst>
        </pc:spChg>
        <pc:spChg chg="mod">
          <ac:chgData name="mahaixuan@stu.hit.edu.cn" userId="bf2e8d97-a85d-4ab8-abb0-33cf76d714dc" providerId="ADAL" clId="{E91CE064-2B89-4016-9274-CD0D4CD028A2}" dt="2020-04-23T13:07:59.364" v="2178"/>
          <ac:spMkLst>
            <pc:docMk/>
            <pc:sldMk cId="0" sldId="270"/>
            <ac:spMk id="7" creationId="{00000000-0000-0000-0000-000000000000}"/>
          </ac:spMkLst>
        </pc:spChg>
        <pc:spChg chg="mod">
          <ac:chgData name="mahaixuan@stu.hit.edu.cn" userId="bf2e8d97-a85d-4ab8-abb0-33cf76d714dc" providerId="ADAL" clId="{E91CE064-2B89-4016-9274-CD0D4CD028A2}" dt="2020-04-23T13:07:59.360" v="2177"/>
          <ac:spMkLst>
            <pc:docMk/>
            <pc:sldMk cId="0" sldId="270"/>
            <ac:spMk id="8" creationId="{00000000-0000-0000-0000-000000000000}"/>
          </ac:spMkLst>
        </pc:spChg>
        <pc:spChg chg="mod">
          <ac:chgData name="mahaixuan@stu.hit.edu.cn" userId="bf2e8d97-a85d-4ab8-abb0-33cf76d714dc" providerId="ADAL" clId="{E91CE064-2B89-4016-9274-CD0D4CD028A2}" dt="2020-04-23T13:07:59.357" v="2176"/>
          <ac:spMkLst>
            <pc:docMk/>
            <pc:sldMk cId="0" sldId="270"/>
            <ac:spMk id="9" creationId="{00000000-0000-0000-0000-000000000000}"/>
          </ac:spMkLst>
        </pc:spChg>
        <pc:spChg chg="mod">
          <ac:chgData name="mahaixuan@stu.hit.edu.cn" userId="bf2e8d97-a85d-4ab8-abb0-33cf76d714dc" providerId="ADAL" clId="{E91CE064-2B89-4016-9274-CD0D4CD028A2}" dt="2020-04-23T13:07:59.352" v="2174"/>
          <ac:spMkLst>
            <pc:docMk/>
            <pc:sldMk cId="0" sldId="270"/>
            <ac:spMk id="10" creationId="{00000000-0000-0000-0000-000000000000}"/>
          </ac:spMkLst>
        </pc:spChg>
        <pc:spChg chg="mod">
          <ac:chgData name="mahaixuan@stu.hit.edu.cn" userId="bf2e8d97-a85d-4ab8-abb0-33cf76d714dc" providerId="ADAL" clId="{E91CE064-2B89-4016-9274-CD0D4CD028A2}" dt="2020-04-23T13:08:15.183" v="4199"/>
          <ac:spMkLst>
            <pc:docMk/>
            <pc:sldMk cId="0" sldId="270"/>
            <ac:spMk id="20" creationId="{00000000-0000-0000-0000-000000000000}"/>
          </ac:spMkLst>
        </pc:spChg>
        <pc:spChg chg="mod">
          <ac:chgData name="mahaixuan@stu.hit.edu.cn" userId="bf2e8d97-a85d-4ab8-abb0-33cf76d714dc" providerId="ADAL" clId="{E91CE064-2B89-4016-9274-CD0D4CD028A2}" dt="2020-04-23T13:08:15.183" v="4199"/>
          <ac:spMkLst>
            <pc:docMk/>
            <pc:sldMk cId="0" sldId="270"/>
            <ac:spMk id="21" creationId="{00000000-0000-0000-0000-000000000000}"/>
          </ac:spMkLst>
        </pc:spChg>
        <pc:spChg chg="mod">
          <ac:chgData name="mahaixuan@stu.hit.edu.cn" userId="bf2e8d97-a85d-4ab8-abb0-33cf76d714dc" providerId="ADAL" clId="{E91CE064-2B89-4016-9274-CD0D4CD028A2}" dt="2020-04-23T13:08:15.183" v="4199"/>
          <ac:spMkLst>
            <pc:docMk/>
            <pc:sldMk cId="0" sldId="270"/>
            <ac:spMk id="22" creationId="{00000000-0000-0000-0000-000000000000}"/>
          </ac:spMkLst>
        </pc:spChg>
        <pc:spChg chg="mod">
          <ac:chgData name="mahaixuan@stu.hit.edu.cn" userId="bf2e8d97-a85d-4ab8-abb0-33cf76d714dc" providerId="ADAL" clId="{E91CE064-2B89-4016-9274-CD0D4CD028A2}" dt="2020-04-23T13:08:15.183" v="4199"/>
          <ac:spMkLst>
            <pc:docMk/>
            <pc:sldMk cId="0" sldId="270"/>
            <ac:spMk id="33" creationId="{00000000-0000-0000-0000-000000000000}"/>
          </ac:spMkLst>
        </pc:spChg>
        <pc:spChg chg="mod">
          <ac:chgData name="mahaixuan@stu.hit.edu.cn" userId="bf2e8d97-a85d-4ab8-abb0-33cf76d714dc" providerId="ADAL" clId="{E91CE064-2B89-4016-9274-CD0D4CD028A2}" dt="2020-04-23T13:08:15.183" v="4199"/>
          <ac:spMkLst>
            <pc:docMk/>
            <pc:sldMk cId="0" sldId="270"/>
            <ac:spMk id="34" creationId="{00000000-0000-0000-0000-000000000000}"/>
          </ac:spMkLst>
        </pc:spChg>
        <pc:spChg chg="mod">
          <ac:chgData name="mahaixuan@stu.hit.edu.cn" userId="bf2e8d97-a85d-4ab8-abb0-33cf76d714dc" providerId="ADAL" clId="{E91CE064-2B89-4016-9274-CD0D4CD028A2}" dt="2020-04-23T13:08:15.183" v="4199"/>
          <ac:spMkLst>
            <pc:docMk/>
            <pc:sldMk cId="0" sldId="270"/>
            <ac:spMk id="36" creationId="{00000000-0000-0000-0000-000000000000}"/>
          </ac:spMkLst>
        </pc:spChg>
        <pc:spChg chg="mod">
          <ac:chgData name="mahaixuan@stu.hit.edu.cn" userId="bf2e8d97-a85d-4ab8-abb0-33cf76d714dc" providerId="ADAL" clId="{E91CE064-2B89-4016-9274-CD0D4CD028A2}" dt="2020-04-23T13:08:15.183" v="4199"/>
          <ac:spMkLst>
            <pc:docMk/>
            <pc:sldMk cId="0" sldId="270"/>
            <ac:spMk id="37" creationId="{00000000-0000-0000-0000-000000000000}"/>
          </ac:spMkLst>
        </pc:spChg>
        <pc:spChg chg="mod">
          <ac:chgData name="mahaixuan@stu.hit.edu.cn" userId="bf2e8d97-a85d-4ab8-abb0-33cf76d714dc" providerId="ADAL" clId="{E91CE064-2B89-4016-9274-CD0D4CD028A2}" dt="2020-04-23T13:08:15.183" v="4199"/>
          <ac:spMkLst>
            <pc:docMk/>
            <pc:sldMk cId="0" sldId="270"/>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0"/>
            <ac:spMk id="40" creationId="{00000000-0000-0000-0000-000000000000}"/>
          </ac:spMkLst>
        </pc:spChg>
      </pc:sldChg>
      <pc:sldChg chg="modSp del">
        <pc:chgData name="mahaixuan@stu.hit.edu.cn" userId="bf2e8d97-a85d-4ab8-abb0-33cf76d714dc" providerId="ADAL" clId="{E91CE064-2B89-4016-9274-CD0D4CD028A2}" dt="2020-04-23T14:08:44.557" v="6099" actId="47"/>
        <pc:sldMkLst>
          <pc:docMk/>
          <pc:sldMk cId="0" sldId="271"/>
        </pc:sldMkLst>
        <pc:spChg chg="mod">
          <ac:chgData name="mahaixuan@stu.hit.edu.cn" userId="bf2e8d97-a85d-4ab8-abb0-33cf76d714dc" providerId="ADAL" clId="{E91CE064-2B89-4016-9274-CD0D4CD028A2}" dt="2020-04-23T13:07:55.916" v="1038"/>
          <ac:spMkLst>
            <pc:docMk/>
            <pc:sldMk cId="0" sldId="271"/>
            <ac:spMk id="4" creationId="{00000000-0000-0000-0000-000000000000}"/>
          </ac:spMkLst>
        </pc:spChg>
        <pc:spChg chg="mod">
          <ac:chgData name="mahaixuan@stu.hit.edu.cn" userId="bf2e8d97-a85d-4ab8-abb0-33cf76d714dc" providerId="ADAL" clId="{E91CE064-2B89-4016-9274-CD0D4CD028A2}" dt="2020-04-23T13:08:15.183" v="4199"/>
          <ac:spMkLst>
            <pc:docMk/>
            <pc:sldMk cId="0" sldId="271"/>
            <ac:spMk id="5" creationId="{00000000-0000-0000-0000-000000000000}"/>
          </ac:spMkLst>
        </pc:spChg>
        <pc:spChg chg="mod">
          <ac:chgData name="mahaixuan@stu.hit.edu.cn" userId="bf2e8d97-a85d-4ab8-abb0-33cf76d714dc" providerId="ADAL" clId="{E91CE064-2B89-4016-9274-CD0D4CD028A2}" dt="2020-04-23T13:08:15.183" v="4199"/>
          <ac:spMkLst>
            <pc:docMk/>
            <pc:sldMk cId="0" sldId="271"/>
            <ac:spMk id="13" creationId="{00000000-0000-0000-0000-000000000000}"/>
          </ac:spMkLst>
        </pc:spChg>
        <pc:spChg chg="mod">
          <ac:chgData name="mahaixuan@stu.hit.edu.cn" userId="bf2e8d97-a85d-4ab8-abb0-33cf76d714dc" providerId="ADAL" clId="{E91CE064-2B89-4016-9274-CD0D4CD028A2}" dt="2020-04-23T13:08:15.183" v="4199"/>
          <ac:spMkLst>
            <pc:docMk/>
            <pc:sldMk cId="0" sldId="271"/>
            <ac:spMk id="14" creationId="{00000000-0000-0000-0000-000000000000}"/>
          </ac:spMkLst>
        </pc:spChg>
        <pc:spChg chg="mod">
          <ac:chgData name="mahaixuan@stu.hit.edu.cn" userId="bf2e8d97-a85d-4ab8-abb0-33cf76d714dc" providerId="ADAL" clId="{E91CE064-2B89-4016-9274-CD0D4CD028A2}" dt="2020-04-23T13:08:15.183" v="4199"/>
          <ac:spMkLst>
            <pc:docMk/>
            <pc:sldMk cId="0" sldId="271"/>
            <ac:spMk id="15" creationId="{00000000-0000-0000-0000-000000000000}"/>
          </ac:spMkLst>
        </pc:spChg>
        <pc:spChg chg="mod">
          <ac:chgData name="mahaixuan@stu.hit.edu.cn" userId="bf2e8d97-a85d-4ab8-abb0-33cf76d714dc" providerId="ADAL" clId="{E91CE064-2B89-4016-9274-CD0D4CD028A2}" dt="2020-04-23T13:07:56.022" v="1069"/>
          <ac:spMkLst>
            <pc:docMk/>
            <pc:sldMk cId="0" sldId="271"/>
            <ac:spMk id="21" creationId="{00000000-0000-0000-0000-000000000000}"/>
          </ac:spMkLst>
        </pc:spChg>
        <pc:spChg chg="mod">
          <ac:chgData name="mahaixuan@stu.hit.edu.cn" userId="bf2e8d97-a85d-4ab8-abb0-33cf76d714dc" providerId="ADAL" clId="{E91CE064-2B89-4016-9274-CD0D4CD028A2}" dt="2020-04-23T13:07:56.023" v="1070"/>
          <ac:spMkLst>
            <pc:docMk/>
            <pc:sldMk cId="0" sldId="271"/>
            <ac:spMk id="22" creationId="{00000000-0000-0000-0000-000000000000}"/>
          </ac:spMkLst>
        </pc:spChg>
        <pc:spChg chg="mod">
          <ac:chgData name="mahaixuan@stu.hit.edu.cn" userId="bf2e8d97-a85d-4ab8-abb0-33cf76d714dc" providerId="ADAL" clId="{E91CE064-2B89-4016-9274-CD0D4CD028A2}" dt="2020-04-23T13:07:56.022" v="1068"/>
          <ac:spMkLst>
            <pc:docMk/>
            <pc:sldMk cId="0" sldId="271"/>
            <ac:spMk id="23" creationId="{00000000-0000-0000-0000-000000000000}"/>
          </ac:spMkLst>
        </pc:spChg>
        <pc:spChg chg="mod">
          <ac:chgData name="mahaixuan@stu.hit.edu.cn" userId="bf2e8d97-a85d-4ab8-abb0-33cf76d714dc" providerId="ADAL" clId="{E91CE064-2B89-4016-9274-CD0D4CD028A2}" dt="2020-04-23T13:07:56.020" v="1067"/>
          <ac:spMkLst>
            <pc:docMk/>
            <pc:sldMk cId="0" sldId="271"/>
            <ac:spMk id="34" creationId="{00000000-0000-0000-0000-000000000000}"/>
          </ac:spMkLst>
        </pc:spChg>
        <pc:spChg chg="mod">
          <ac:chgData name="mahaixuan@stu.hit.edu.cn" userId="bf2e8d97-a85d-4ab8-abb0-33cf76d714dc" providerId="ADAL" clId="{E91CE064-2B89-4016-9274-CD0D4CD028A2}" dt="2020-04-23T13:07:56.010" v="1061"/>
          <ac:spMkLst>
            <pc:docMk/>
            <pc:sldMk cId="0" sldId="271"/>
            <ac:spMk id="35" creationId="{00000000-0000-0000-0000-000000000000}"/>
          </ac:spMkLst>
        </pc:spChg>
        <pc:spChg chg="mod">
          <ac:chgData name="mahaixuan@stu.hit.edu.cn" userId="bf2e8d97-a85d-4ab8-abb0-33cf76d714dc" providerId="ADAL" clId="{E91CE064-2B89-4016-9274-CD0D4CD028A2}" dt="2020-04-23T13:07:56.016" v="1066"/>
          <ac:spMkLst>
            <pc:docMk/>
            <pc:sldMk cId="0" sldId="271"/>
            <ac:spMk id="36" creationId="{00000000-0000-0000-0000-000000000000}"/>
          </ac:spMkLst>
        </pc:spChg>
      </pc:sldChg>
      <pc:sldChg chg="modSp del">
        <pc:chgData name="mahaixuan@stu.hit.edu.cn" userId="bf2e8d97-a85d-4ab8-abb0-33cf76d714dc" providerId="ADAL" clId="{E91CE064-2B89-4016-9274-CD0D4CD028A2}" dt="2020-04-23T13:51:08.243" v="5638" actId="47"/>
        <pc:sldMkLst>
          <pc:docMk/>
          <pc:sldMk cId="0" sldId="272"/>
        </pc:sldMkLst>
        <pc:spChg chg="mod">
          <ac:chgData name="mahaixuan@stu.hit.edu.cn" userId="bf2e8d97-a85d-4ab8-abb0-33cf76d714dc" providerId="ADAL" clId="{E91CE064-2B89-4016-9274-CD0D4CD028A2}" dt="2020-04-23T13:08:15.183" v="4199"/>
          <ac:spMkLst>
            <pc:docMk/>
            <pc:sldMk cId="0" sldId="272"/>
            <ac:spMk id="5"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8" creationId="{00000000-0000-0000-0000-000000000000}"/>
          </ac:spMkLst>
        </pc:spChg>
        <pc:spChg chg="mod">
          <ac:chgData name="mahaixuan@stu.hit.edu.cn" userId="bf2e8d97-a85d-4ab8-abb0-33cf76d714dc" providerId="ADAL" clId="{E91CE064-2B89-4016-9274-CD0D4CD028A2}" dt="2020-04-23T13:08:15.183" v="4199"/>
          <ac:spMkLst>
            <pc:docMk/>
            <pc:sldMk cId="0" sldId="272"/>
            <ac:spMk id="9" creationId="{00000000-0000-0000-0000-000000000000}"/>
          </ac:spMkLst>
        </pc:spChg>
        <pc:spChg chg="mod">
          <ac:chgData name="mahaixuan@stu.hit.edu.cn" userId="bf2e8d97-a85d-4ab8-abb0-33cf76d714dc" providerId="ADAL" clId="{E91CE064-2B89-4016-9274-CD0D4CD028A2}" dt="2020-04-23T13:08:15.183" v="4199"/>
          <ac:spMkLst>
            <pc:docMk/>
            <pc:sldMk cId="0" sldId="272"/>
            <ac:spMk id="25" creationId="{00000000-0000-0000-0000-000000000000}"/>
          </ac:spMkLst>
        </pc:spChg>
        <pc:spChg chg="mod">
          <ac:chgData name="mahaixuan@stu.hit.edu.cn" userId="bf2e8d97-a85d-4ab8-abb0-33cf76d714dc" providerId="ADAL" clId="{E91CE064-2B89-4016-9274-CD0D4CD028A2}" dt="2020-04-23T13:08:15.183" v="4199"/>
          <ac:spMkLst>
            <pc:docMk/>
            <pc:sldMk cId="0" sldId="272"/>
            <ac:spMk id="2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2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28" creationId="{00000000-0000-0000-0000-000000000000}"/>
          </ac:spMkLst>
        </pc:spChg>
        <pc:spChg chg="mod">
          <ac:chgData name="mahaixuan@stu.hit.edu.cn" userId="bf2e8d97-a85d-4ab8-abb0-33cf76d714dc" providerId="ADAL" clId="{E91CE064-2B89-4016-9274-CD0D4CD028A2}" dt="2020-04-23T13:08:15.183" v="4199"/>
          <ac:spMkLst>
            <pc:docMk/>
            <pc:sldMk cId="0" sldId="272"/>
            <ac:spMk id="29"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0"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1"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2"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3"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4"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5"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8" creationId="{00000000-0000-0000-0000-000000000000}"/>
          </ac:spMkLst>
        </pc:spChg>
        <pc:spChg chg="mod">
          <ac:chgData name="mahaixuan@stu.hit.edu.cn" userId="bf2e8d97-a85d-4ab8-abb0-33cf76d714dc" providerId="ADAL" clId="{E91CE064-2B89-4016-9274-CD0D4CD028A2}" dt="2020-04-23T13:08:15.183" v="4199"/>
          <ac:spMkLst>
            <pc:docMk/>
            <pc:sldMk cId="0" sldId="272"/>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0"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1"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2"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3"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4"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5"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8" creationId="{00000000-0000-0000-0000-000000000000}"/>
          </ac:spMkLst>
        </pc:spChg>
        <pc:spChg chg="mod">
          <ac:chgData name="mahaixuan@stu.hit.edu.cn" userId="bf2e8d97-a85d-4ab8-abb0-33cf76d714dc" providerId="ADAL" clId="{E91CE064-2B89-4016-9274-CD0D4CD028A2}" dt="2020-04-23T13:08:15.183" v="4199"/>
          <ac:spMkLst>
            <pc:docMk/>
            <pc:sldMk cId="0" sldId="272"/>
            <ac:spMk id="49"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0"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1"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2"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3"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58"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3"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4"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6"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7" creationId="{00000000-0000-0000-0000-000000000000}"/>
          </ac:spMkLst>
        </pc:spChg>
        <pc:spChg chg="mod">
          <ac:chgData name="mahaixuan@stu.hit.edu.cn" userId="bf2e8d97-a85d-4ab8-abb0-33cf76d714dc" providerId="ADAL" clId="{E91CE064-2B89-4016-9274-CD0D4CD028A2}" dt="2020-04-23T13:08:15.183" v="4199"/>
          <ac:spMkLst>
            <pc:docMk/>
            <pc:sldMk cId="0" sldId="272"/>
            <ac:spMk id="69"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0"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2"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3"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5" creationId="{00000000-0000-0000-0000-000000000000}"/>
          </ac:spMkLst>
        </pc:spChg>
        <pc:spChg chg="mod">
          <ac:chgData name="mahaixuan@stu.hit.edu.cn" userId="bf2e8d97-a85d-4ab8-abb0-33cf76d714dc" providerId="ADAL" clId="{E91CE064-2B89-4016-9274-CD0D4CD028A2}" dt="2020-04-23T13:08:15.183" v="4199"/>
          <ac:spMkLst>
            <pc:docMk/>
            <pc:sldMk cId="0" sldId="272"/>
            <ac:spMk id="76" creationId="{00000000-0000-0000-0000-000000000000}"/>
          </ac:spMkLst>
        </pc:spChg>
      </pc:sldChg>
      <pc:sldChg chg="modSp del">
        <pc:chgData name="mahaixuan@stu.hit.edu.cn" userId="bf2e8d97-a85d-4ab8-abb0-33cf76d714dc" providerId="ADAL" clId="{E91CE064-2B89-4016-9274-CD0D4CD028A2}" dt="2020-04-23T14:08:45.574" v="6100" actId="47"/>
        <pc:sldMkLst>
          <pc:docMk/>
          <pc:sldMk cId="0" sldId="273"/>
        </pc:sldMkLst>
        <pc:spChg chg="mod">
          <ac:chgData name="mahaixuan@stu.hit.edu.cn" userId="bf2e8d97-a85d-4ab8-abb0-33cf76d714dc" providerId="ADAL" clId="{E91CE064-2B89-4016-9274-CD0D4CD028A2}" dt="2020-04-23T13:07:56.063" v="1082"/>
          <ac:spMkLst>
            <pc:docMk/>
            <pc:sldMk cId="0" sldId="273"/>
            <ac:spMk id="4" creationId="{00000000-0000-0000-0000-000000000000}"/>
          </ac:spMkLst>
        </pc:spChg>
        <pc:spChg chg="mod">
          <ac:chgData name="mahaixuan@stu.hit.edu.cn" userId="bf2e8d97-a85d-4ab8-abb0-33cf76d714dc" providerId="ADAL" clId="{E91CE064-2B89-4016-9274-CD0D4CD028A2}" dt="2020-04-23T13:07:56.225" v="1154"/>
          <ac:spMkLst>
            <pc:docMk/>
            <pc:sldMk cId="0" sldId="273"/>
            <ac:spMk id="5" creationId="{00000000-0000-0000-0000-000000000000}"/>
          </ac:spMkLst>
        </pc:spChg>
        <pc:spChg chg="mod">
          <ac:chgData name="mahaixuan@stu.hit.edu.cn" userId="bf2e8d97-a85d-4ab8-abb0-33cf76d714dc" providerId="ADAL" clId="{E91CE064-2B89-4016-9274-CD0D4CD028A2}" dt="2020-04-23T13:07:56.221" v="1150"/>
          <ac:spMkLst>
            <pc:docMk/>
            <pc:sldMk cId="0" sldId="273"/>
            <ac:spMk id="6" creationId="{00000000-0000-0000-0000-000000000000}"/>
          </ac:spMkLst>
        </pc:spChg>
        <pc:spChg chg="mod">
          <ac:chgData name="mahaixuan@stu.hit.edu.cn" userId="bf2e8d97-a85d-4ab8-abb0-33cf76d714dc" providerId="ADAL" clId="{E91CE064-2B89-4016-9274-CD0D4CD028A2}" dt="2020-04-23T13:07:56.223" v="1153"/>
          <ac:spMkLst>
            <pc:docMk/>
            <pc:sldMk cId="0" sldId="273"/>
            <ac:spMk id="7" creationId="{00000000-0000-0000-0000-000000000000}"/>
          </ac:spMkLst>
        </pc:spChg>
        <pc:spChg chg="mod">
          <ac:chgData name="mahaixuan@stu.hit.edu.cn" userId="bf2e8d97-a85d-4ab8-abb0-33cf76d714dc" providerId="ADAL" clId="{E91CE064-2B89-4016-9274-CD0D4CD028A2}" dt="2020-04-23T13:07:56.229" v="1158"/>
          <ac:spMkLst>
            <pc:docMk/>
            <pc:sldMk cId="0" sldId="273"/>
            <ac:spMk id="8" creationId="{00000000-0000-0000-0000-000000000000}"/>
          </ac:spMkLst>
        </pc:spChg>
        <pc:spChg chg="mod">
          <ac:chgData name="mahaixuan@stu.hit.edu.cn" userId="bf2e8d97-a85d-4ab8-abb0-33cf76d714dc" providerId="ADAL" clId="{E91CE064-2B89-4016-9274-CD0D4CD028A2}" dt="2020-04-23T13:07:56.223" v="1152"/>
          <ac:spMkLst>
            <pc:docMk/>
            <pc:sldMk cId="0" sldId="273"/>
            <ac:spMk id="9" creationId="{00000000-0000-0000-0000-000000000000}"/>
          </ac:spMkLst>
        </pc:spChg>
        <pc:spChg chg="mod">
          <ac:chgData name="mahaixuan@stu.hit.edu.cn" userId="bf2e8d97-a85d-4ab8-abb0-33cf76d714dc" providerId="ADAL" clId="{E91CE064-2B89-4016-9274-CD0D4CD028A2}" dt="2020-04-23T13:07:56.227" v="1157"/>
          <ac:spMkLst>
            <pc:docMk/>
            <pc:sldMk cId="0" sldId="273"/>
            <ac:spMk id="10" creationId="{00000000-0000-0000-0000-000000000000}"/>
          </ac:spMkLst>
        </pc:spChg>
        <pc:spChg chg="mod">
          <ac:chgData name="mahaixuan@stu.hit.edu.cn" userId="bf2e8d97-a85d-4ab8-abb0-33cf76d714dc" providerId="ADAL" clId="{E91CE064-2B89-4016-9274-CD0D4CD028A2}" dt="2020-04-23T13:07:56.220" v="1149"/>
          <ac:spMkLst>
            <pc:docMk/>
            <pc:sldMk cId="0" sldId="273"/>
            <ac:spMk id="11" creationId="{00000000-0000-0000-0000-000000000000}"/>
          </ac:spMkLst>
        </pc:spChg>
        <pc:spChg chg="mod">
          <ac:chgData name="mahaixuan@stu.hit.edu.cn" userId="bf2e8d97-a85d-4ab8-abb0-33cf76d714dc" providerId="ADAL" clId="{E91CE064-2B89-4016-9274-CD0D4CD028A2}" dt="2020-04-23T13:07:56.226" v="1155"/>
          <ac:spMkLst>
            <pc:docMk/>
            <pc:sldMk cId="0" sldId="273"/>
            <ac:spMk id="12" creationId="{00000000-0000-0000-0000-000000000000}"/>
          </ac:spMkLst>
        </pc:spChg>
        <pc:spChg chg="mod">
          <ac:chgData name="mahaixuan@stu.hit.edu.cn" userId="bf2e8d97-a85d-4ab8-abb0-33cf76d714dc" providerId="ADAL" clId="{E91CE064-2B89-4016-9274-CD0D4CD028A2}" dt="2020-04-23T13:07:56.067" v="1086"/>
          <ac:spMkLst>
            <pc:docMk/>
            <pc:sldMk cId="0" sldId="273"/>
            <ac:spMk id="13" creationId="{00000000-0000-0000-0000-000000000000}"/>
          </ac:spMkLst>
        </pc:spChg>
        <pc:spChg chg="mod">
          <ac:chgData name="mahaixuan@stu.hit.edu.cn" userId="bf2e8d97-a85d-4ab8-abb0-33cf76d714dc" providerId="ADAL" clId="{E91CE064-2B89-4016-9274-CD0D4CD028A2}" dt="2020-04-23T13:07:56.069" v="1090"/>
          <ac:spMkLst>
            <pc:docMk/>
            <pc:sldMk cId="0" sldId="273"/>
            <ac:spMk id="14" creationId="{00000000-0000-0000-0000-000000000000}"/>
          </ac:spMkLst>
        </pc:spChg>
        <pc:spChg chg="mod">
          <ac:chgData name="mahaixuan@stu.hit.edu.cn" userId="bf2e8d97-a85d-4ab8-abb0-33cf76d714dc" providerId="ADAL" clId="{E91CE064-2B89-4016-9274-CD0D4CD028A2}" dt="2020-04-23T13:08:15.183" v="4199"/>
          <ac:spMkLst>
            <pc:docMk/>
            <pc:sldMk cId="0" sldId="273"/>
            <ac:spMk id="24" creationId="{00000000-0000-0000-0000-000000000000}"/>
          </ac:spMkLst>
        </pc:spChg>
        <pc:spChg chg="mod">
          <ac:chgData name="mahaixuan@stu.hit.edu.cn" userId="bf2e8d97-a85d-4ab8-abb0-33cf76d714dc" providerId="ADAL" clId="{E91CE064-2B89-4016-9274-CD0D4CD028A2}" dt="2020-04-23T13:08:15.183" v="4199"/>
          <ac:spMkLst>
            <pc:docMk/>
            <pc:sldMk cId="0" sldId="273"/>
            <ac:spMk id="25" creationId="{00000000-0000-0000-0000-000000000000}"/>
          </ac:spMkLst>
        </pc:spChg>
        <pc:spChg chg="mod">
          <ac:chgData name="mahaixuan@stu.hit.edu.cn" userId="bf2e8d97-a85d-4ab8-abb0-33cf76d714dc" providerId="ADAL" clId="{E91CE064-2B89-4016-9274-CD0D4CD028A2}" dt="2020-04-23T13:08:15.183" v="4199"/>
          <ac:spMkLst>
            <pc:docMk/>
            <pc:sldMk cId="0" sldId="273"/>
            <ac:spMk id="26" creationId="{00000000-0000-0000-0000-000000000000}"/>
          </ac:spMkLst>
        </pc:spChg>
        <pc:spChg chg="mod">
          <ac:chgData name="mahaixuan@stu.hit.edu.cn" userId="bf2e8d97-a85d-4ab8-abb0-33cf76d714dc" providerId="ADAL" clId="{E91CE064-2B89-4016-9274-CD0D4CD028A2}" dt="2020-04-23T13:08:15.183" v="4199"/>
          <ac:spMkLst>
            <pc:docMk/>
            <pc:sldMk cId="0" sldId="273"/>
            <ac:spMk id="28" creationId="{00000000-0000-0000-0000-000000000000}"/>
          </ac:spMkLst>
        </pc:spChg>
        <pc:spChg chg="mod">
          <ac:chgData name="mahaixuan@stu.hit.edu.cn" userId="bf2e8d97-a85d-4ab8-abb0-33cf76d714dc" providerId="ADAL" clId="{E91CE064-2B89-4016-9274-CD0D4CD028A2}" dt="2020-04-23T13:08:15.183" v="4199"/>
          <ac:spMkLst>
            <pc:docMk/>
            <pc:sldMk cId="0" sldId="273"/>
            <ac:spMk id="29" creationId="{00000000-0000-0000-0000-000000000000}"/>
          </ac:spMkLst>
        </pc:spChg>
        <pc:spChg chg="mod">
          <ac:chgData name="mahaixuan@stu.hit.edu.cn" userId="bf2e8d97-a85d-4ab8-abb0-33cf76d714dc" providerId="ADAL" clId="{E91CE064-2B89-4016-9274-CD0D4CD028A2}" dt="2020-04-23T13:08:15.183" v="4199"/>
          <ac:spMkLst>
            <pc:docMk/>
            <pc:sldMk cId="0" sldId="273"/>
            <ac:spMk id="31" creationId="{00000000-0000-0000-0000-000000000000}"/>
          </ac:spMkLst>
        </pc:spChg>
        <pc:spChg chg="mod">
          <ac:chgData name="mahaixuan@stu.hit.edu.cn" userId="bf2e8d97-a85d-4ab8-abb0-33cf76d714dc" providerId="ADAL" clId="{E91CE064-2B89-4016-9274-CD0D4CD028A2}" dt="2020-04-23T13:08:15.183" v="4199"/>
          <ac:spMkLst>
            <pc:docMk/>
            <pc:sldMk cId="0" sldId="273"/>
            <ac:spMk id="32" creationId="{00000000-0000-0000-0000-000000000000}"/>
          </ac:spMkLst>
        </pc:spChg>
        <pc:spChg chg="mod">
          <ac:chgData name="mahaixuan@stu.hit.edu.cn" userId="bf2e8d97-a85d-4ab8-abb0-33cf76d714dc" providerId="ADAL" clId="{E91CE064-2B89-4016-9274-CD0D4CD028A2}" dt="2020-04-23T13:08:15.183" v="4199"/>
          <ac:spMkLst>
            <pc:docMk/>
            <pc:sldMk cId="0" sldId="273"/>
            <ac:spMk id="34" creationId="{00000000-0000-0000-0000-000000000000}"/>
          </ac:spMkLst>
        </pc:spChg>
        <pc:spChg chg="mod">
          <ac:chgData name="mahaixuan@stu.hit.edu.cn" userId="bf2e8d97-a85d-4ab8-abb0-33cf76d714dc" providerId="ADAL" clId="{E91CE064-2B89-4016-9274-CD0D4CD028A2}" dt="2020-04-23T13:08:15.183" v="4199"/>
          <ac:spMkLst>
            <pc:docMk/>
            <pc:sldMk cId="0" sldId="273"/>
            <ac:spMk id="35" creationId="{00000000-0000-0000-0000-000000000000}"/>
          </ac:spMkLst>
        </pc:spChg>
      </pc:sldChg>
      <pc:sldChg chg="delSp modSp del">
        <pc:chgData name="mahaixuan@stu.hit.edu.cn" userId="bf2e8d97-a85d-4ab8-abb0-33cf76d714dc" providerId="ADAL" clId="{E91CE064-2B89-4016-9274-CD0D4CD028A2}" dt="2020-04-23T12:47:50.535" v="150" actId="47"/>
        <pc:sldMkLst>
          <pc:docMk/>
          <pc:sldMk cId="0" sldId="274"/>
        </pc:sldMkLst>
        <pc:spChg chg="mod">
          <ac:chgData name="mahaixuan@stu.hit.edu.cn" userId="bf2e8d97-a85d-4ab8-abb0-33cf76d714dc" providerId="ADAL" clId="{E91CE064-2B89-4016-9274-CD0D4CD028A2}" dt="2020-04-23T12:40:50.383" v="55" actId="1076"/>
          <ac:spMkLst>
            <pc:docMk/>
            <pc:sldMk cId="0" sldId="274"/>
            <ac:spMk id="19" creationId="{00000000-0000-0000-0000-000000000000}"/>
          </ac:spMkLst>
        </pc:spChg>
        <pc:spChg chg="del">
          <ac:chgData name="mahaixuan@stu.hit.edu.cn" userId="bf2e8d97-a85d-4ab8-abb0-33cf76d714dc" providerId="ADAL" clId="{E91CE064-2B89-4016-9274-CD0D4CD028A2}" dt="2020-04-23T12:40:45.947" v="54" actId="478"/>
          <ac:spMkLst>
            <pc:docMk/>
            <pc:sldMk cId="0" sldId="274"/>
            <ac:spMk id="20" creationId="{00000000-0000-0000-0000-000000000000}"/>
          </ac:spMkLst>
        </pc:spChg>
        <pc:grpChg chg="del">
          <ac:chgData name="mahaixuan@stu.hit.edu.cn" userId="bf2e8d97-a85d-4ab8-abb0-33cf76d714dc" providerId="ADAL" clId="{E91CE064-2B89-4016-9274-CD0D4CD028A2}" dt="2020-04-23T12:40:45.947" v="54" actId="478"/>
          <ac:grpSpMkLst>
            <pc:docMk/>
            <pc:sldMk cId="0" sldId="274"/>
            <ac:grpSpMk id="17" creationId="{00000000-0000-0000-0000-000000000000}"/>
          </ac:grpSpMkLst>
        </pc:grpChg>
      </pc:sldChg>
      <pc:sldChg chg="modSp del">
        <pc:chgData name="mahaixuan@stu.hit.edu.cn" userId="bf2e8d97-a85d-4ab8-abb0-33cf76d714dc" providerId="ADAL" clId="{E91CE064-2B89-4016-9274-CD0D4CD028A2}" dt="2020-04-23T14:08:46.725" v="6101" actId="47"/>
        <pc:sldMkLst>
          <pc:docMk/>
          <pc:sldMk cId="0" sldId="275"/>
        </pc:sldMkLst>
        <pc:spChg chg="mod">
          <ac:chgData name="mahaixuan@stu.hit.edu.cn" userId="bf2e8d97-a85d-4ab8-abb0-33cf76d714dc" providerId="ADAL" clId="{E91CE064-2B89-4016-9274-CD0D4CD028A2}" dt="2020-04-23T13:07:56.495" v="1241"/>
          <ac:spMkLst>
            <pc:docMk/>
            <pc:sldMk cId="0" sldId="275"/>
            <ac:spMk id="5" creationId="{00000000-0000-0000-0000-000000000000}"/>
          </ac:spMkLst>
        </pc:spChg>
        <pc:spChg chg="mod">
          <ac:chgData name="mahaixuan@stu.hit.edu.cn" userId="bf2e8d97-a85d-4ab8-abb0-33cf76d714dc" providerId="ADAL" clId="{E91CE064-2B89-4016-9274-CD0D4CD028A2}" dt="2020-04-23T13:07:56.473" v="1226"/>
          <ac:spMkLst>
            <pc:docMk/>
            <pc:sldMk cId="0" sldId="275"/>
            <ac:spMk id="6" creationId="{00000000-0000-0000-0000-000000000000}"/>
          </ac:spMkLst>
        </pc:spChg>
        <pc:spChg chg="mod">
          <ac:chgData name="mahaixuan@stu.hit.edu.cn" userId="bf2e8d97-a85d-4ab8-abb0-33cf76d714dc" providerId="ADAL" clId="{E91CE064-2B89-4016-9274-CD0D4CD028A2}" dt="2020-04-23T13:07:56.487" v="1236"/>
          <ac:spMkLst>
            <pc:docMk/>
            <pc:sldMk cId="0" sldId="275"/>
            <ac:spMk id="7" creationId="{00000000-0000-0000-0000-000000000000}"/>
          </ac:spMkLst>
        </pc:spChg>
        <pc:spChg chg="mod">
          <ac:chgData name="mahaixuan@stu.hit.edu.cn" userId="bf2e8d97-a85d-4ab8-abb0-33cf76d714dc" providerId="ADAL" clId="{E91CE064-2B89-4016-9274-CD0D4CD028A2}" dt="2020-04-23T13:07:56.467" v="1222"/>
          <ac:spMkLst>
            <pc:docMk/>
            <pc:sldMk cId="0" sldId="275"/>
            <ac:spMk id="8" creationId="{00000000-0000-0000-0000-000000000000}"/>
          </ac:spMkLst>
        </pc:spChg>
        <pc:spChg chg="mod">
          <ac:chgData name="mahaixuan@stu.hit.edu.cn" userId="bf2e8d97-a85d-4ab8-abb0-33cf76d714dc" providerId="ADAL" clId="{E91CE064-2B89-4016-9274-CD0D4CD028A2}" dt="2020-04-23T13:07:56.477" v="1229"/>
          <ac:spMkLst>
            <pc:docMk/>
            <pc:sldMk cId="0" sldId="275"/>
            <ac:spMk id="10" creationId="{00000000-0000-0000-0000-000000000000}"/>
          </ac:spMkLst>
        </pc:spChg>
        <pc:spChg chg="mod">
          <ac:chgData name="mahaixuan@stu.hit.edu.cn" userId="bf2e8d97-a85d-4ab8-abb0-33cf76d714dc" providerId="ADAL" clId="{E91CE064-2B89-4016-9274-CD0D4CD028A2}" dt="2020-04-23T13:07:56.492" v="1239"/>
          <ac:spMkLst>
            <pc:docMk/>
            <pc:sldMk cId="0" sldId="275"/>
            <ac:spMk id="11" creationId="{00000000-0000-0000-0000-000000000000}"/>
          </ac:spMkLst>
        </pc:spChg>
        <pc:spChg chg="mod">
          <ac:chgData name="mahaixuan@stu.hit.edu.cn" userId="bf2e8d97-a85d-4ab8-abb0-33cf76d714dc" providerId="ADAL" clId="{E91CE064-2B89-4016-9274-CD0D4CD028A2}" dt="2020-04-23T13:07:56.234" v="1162"/>
          <ac:spMkLst>
            <pc:docMk/>
            <pc:sldMk cId="0" sldId="275"/>
            <ac:spMk id="12" creationId="{00000000-0000-0000-0000-000000000000}"/>
          </ac:spMkLst>
        </pc:spChg>
        <pc:spChg chg="mod">
          <ac:chgData name="mahaixuan@stu.hit.edu.cn" userId="bf2e8d97-a85d-4ab8-abb0-33cf76d714dc" providerId="ADAL" clId="{E91CE064-2B89-4016-9274-CD0D4CD028A2}" dt="2020-04-23T13:07:56.442" v="1207"/>
          <ac:spMkLst>
            <pc:docMk/>
            <pc:sldMk cId="0" sldId="275"/>
            <ac:spMk id="13" creationId="{00000000-0000-0000-0000-000000000000}"/>
          </ac:spMkLst>
        </pc:spChg>
        <pc:spChg chg="mod">
          <ac:chgData name="mahaixuan@stu.hit.edu.cn" userId="bf2e8d97-a85d-4ab8-abb0-33cf76d714dc" providerId="ADAL" clId="{E91CE064-2B89-4016-9274-CD0D4CD028A2}" dt="2020-04-23T13:07:56.480" v="1231"/>
          <ac:spMkLst>
            <pc:docMk/>
            <pc:sldMk cId="0" sldId="275"/>
            <ac:spMk id="14" creationId="{00000000-0000-0000-0000-000000000000}"/>
          </ac:spMkLst>
        </pc:spChg>
        <pc:spChg chg="mod">
          <ac:chgData name="mahaixuan@stu.hit.edu.cn" userId="bf2e8d97-a85d-4ab8-abb0-33cf76d714dc" providerId="ADAL" clId="{E91CE064-2B89-4016-9274-CD0D4CD028A2}" dt="2020-04-23T13:07:56.493" v="1240"/>
          <ac:spMkLst>
            <pc:docMk/>
            <pc:sldMk cId="0" sldId="275"/>
            <ac:spMk id="15" creationId="{00000000-0000-0000-0000-000000000000}"/>
          </ac:spMkLst>
        </pc:spChg>
        <pc:spChg chg="mod">
          <ac:chgData name="mahaixuan@stu.hit.edu.cn" userId="bf2e8d97-a85d-4ab8-abb0-33cf76d714dc" providerId="ADAL" clId="{E91CE064-2B89-4016-9274-CD0D4CD028A2}" dt="2020-04-23T13:07:56.462" v="1219"/>
          <ac:spMkLst>
            <pc:docMk/>
            <pc:sldMk cId="0" sldId="275"/>
            <ac:spMk id="16" creationId="{00000000-0000-0000-0000-000000000000}"/>
          </ac:spMkLst>
        </pc:spChg>
        <pc:spChg chg="mod">
          <ac:chgData name="mahaixuan@stu.hit.edu.cn" userId="bf2e8d97-a85d-4ab8-abb0-33cf76d714dc" providerId="ADAL" clId="{E91CE064-2B89-4016-9274-CD0D4CD028A2}" dt="2020-04-23T13:07:56.483" v="1234"/>
          <ac:spMkLst>
            <pc:docMk/>
            <pc:sldMk cId="0" sldId="275"/>
            <ac:spMk id="17" creationId="{00000000-0000-0000-0000-000000000000}"/>
          </ac:spMkLst>
        </pc:spChg>
        <pc:spChg chg="mod">
          <ac:chgData name="mahaixuan@stu.hit.edu.cn" userId="bf2e8d97-a85d-4ab8-abb0-33cf76d714dc" providerId="ADAL" clId="{E91CE064-2B89-4016-9274-CD0D4CD028A2}" dt="2020-04-23T13:07:56.465" v="1221"/>
          <ac:spMkLst>
            <pc:docMk/>
            <pc:sldMk cId="0" sldId="275"/>
            <ac:spMk id="18" creationId="{00000000-0000-0000-0000-000000000000}"/>
          </ac:spMkLst>
        </pc:spChg>
        <pc:spChg chg="mod">
          <ac:chgData name="mahaixuan@stu.hit.edu.cn" userId="bf2e8d97-a85d-4ab8-abb0-33cf76d714dc" providerId="ADAL" clId="{E91CE064-2B89-4016-9274-CD0D4CD028A2}" dt="2020-04-23T13:07:56.459" v="1218"/>
          <ac:spMkLst>
            <pc:docMk/>
            <pc:sldMk cId="0" sldId="275"/>
            <ac:spMk id="19" creationId="{00000000-0000-0000-0000-000000000000}"/>
          </ac:spMkLst>
        </pc:spChg>
        <pc:spChg chg="mod">
          <ac:chgData name="mahaixuan@stu.hit.edu.cn" userId="bf2e8d97-a85d-4ab8-abb0-33cf76d714dc" providerId="ADAL" clId="{E91CE064-2B89-4016-9274-CD0D4CD028A2}" dt="2020-04-23T13:08:15.183" v="4199"/>
          <ac:spMkLst>
            <pc:docMk/>
            <pc:sldMk cId="0" sldId="275"/>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5"/>
            <ac:spMk id="40" creationId="{00000000-0000-0000-0000-000000000000}"/>
          </ac:spMkLst>
        </pc:spChg>
        <pc:spChg chg="mod">
          <ac:chgData name="mahaixuan@stu.hit.edu.cn" userId="bf2e8d97-a85d-4ab8-abb0-33cf76d714dc" providerId="ADAL" clId="{E91CE064-2B89-4016-9274-CD0D4CD028A2}" dt="2020-04-23T13:08:15.183" v="4199"/>
          <ac:spMkLst>
            <pc:docMk/>
            <pc:sldMk cId="0" sldId="275"/>
            <ac:spMk id="41" creationId="{00000000-0000-0000-0000-000000000000}"/>
          </ac:spMkLst>
        </pc:spChg>
        <pc:spChg chg="mod">
          <ac:chgData name="mahaixuan@stu.hit.edu.cn" userId="bf2e8d97-a85d-4ab8-abb0-33cf76d714dc" providerId="ADAL" clId="{E91CE064-2B89-4016-9274-CD0D4CD028A2}" dt="2020-04-23T13:08:15.183" v="4199"/>
          <ac:spMkLst>
            <pc:docMk/>
            <pc:sldMk cId="0" sldId="275"/>
            <ac:spMk id="79" creationId="{00000000-0000-0000-0000-000000000000}"/>
          </ac:spMkLst>
        </pc:spChg>
        <pc:spChg chg="mod">
          <ac:chgData name="mahaixuan@stu.hit.edu.cn" userId="bf2e8d97-a85d-4ab8-abb0-33cf76d714dc" providerId="ADAL" clId="{E91CE064-2B89-4016-9274-CD0D4CD028A2}" dt="2020-04-23T13:08:15.183" v="4199"/>
          <ac:spMkLst>
            <pc:docMk/>
            <pc:sldMk cId="0" sldId="275"/>
            <ac:spMk id="80" creationId="{00000000-0000-0000-0000-000000000000}"/>
          </ac:spMkLst>
        </pc:spChg>
        <pc:spChg chg="mod">
          <ac:chgData name="mahaixuan@stu.hit.edu.cn" userId="bf2e8d97-a85d-4ab8-abb0-33cf76d714dc" providerId="ADAL" clId="{E91CE064-2B89-4016-9274-CD0D4CD028A2}" dt="2020-04-23T13:08:15.183" v="4199"/>
          <ac:spMkLst>
            <pc:docMk/>
            <pc:sldMk cId="0" sldId="275"/>
            <ac:spMk id="81" creationId="{00000000-0000-0000-0000-000000000000}"/>
          </ac:spMkLst>
        </pc:spChg>
        <pc:spChg chg="mod">
          <ac:chgData name="mahaixuan@stu.hit.edu.cn" userId="bf2e8d97-a85d-4ab8-abb0-33cf76d714dc" providerId="ADAL" clId="{E91CE064-2B89-4016-9274-CD0D4CD028A2}" dt="2020-04-23T13:08:15.183" v="4199"/>
          <ac:spMkLst>
            <pc:docMk/>
            <pc:sldMk cId="0" sldId="275"/>
            <ac:spMk id="82" creationId="{00000000-0000-0000-0000-000000000000}"/>
          </ac:spMkLst>
        </pc:spChg>
      </pc:sldChg>
      <pc:sldChg chg="modSp del">
        <pc:chgData name="mahaixuan@stu.hit.edu.cn" userId="bf2e8d97-a85d-4ab8-abb0-33cf76d714dc" providerId="ADAL" clId="{E91CE064-2B89-4016-9274-CD0D4CD028A2}" dt="2020-04-23T13:53:07.321" v="5730" actId="47"/>
        <pc:sldMkLst>
          <pc:docMk/>
          <pc:sldMk cId="0" sldId="276"/>
        </pc:sldMkLst>
        <pc:spChg chg="mod">
          <ac:chgData name="mahaixuan@stu.hit.edu.cn" userId="bf2e8d97-a85d-4ab8-abb0-33cf76d714dc" providerId="ADAL" clId="{E91CE064-2B89-4016-9274-CD0D4CD028A2}" dt="2020-04-23T13:08:01.423" v="2754"/>
          <ac:spMkLst>
            <pc:docMk/>
            <pc:sldMk cId="0" sldId="276"/>
            <ac:spMk id="22" creationId="{00000000-0000-0000-0000-000000000000}"/>
          </ac:spMkLst>
        </pc:spChg>
        <pc:spChg chg="mod">
          <ac:chgData name="mahaixuan@stu.hit.edu.cn" userId="bf2e8d97-a85d-4ab8-abb0-33cf76d714dc" providerId="ADAL" clId="{E91CE064-2B89-4016-9274-CD0D4CD028A2}" dt="2020-04-23T13:08:15.183" v="4199"/>
          <ac:spMkLst>
            <pc:docMk/>
            <pc:sldMk cId="0" sldId="276"/>
            <ac:spMk id="23" creationId="{00000000-0000-0000-0000-000000000000}"/>
          </ac:spMkLst>
        </pc:spChg>
        <pc:spChg chg="mod">
          <ac:chgData name="mahaixuan@stu.hit.edu.cn" userId="bf2e8d97-a85d-4ab8-abb0-33cf76d714dc" providerId="ADAL" clId="{E91CE064-2B89-4016-9274-CD0D4CD028A2}" dt="2020-04-23T13:08:01.412" v="2746"/>
          <ac:spMkLst>
            <pc:docMk/>
            <pc:sldMk cId="0" sldId="276"/>
            <ac:spMk id="30"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1"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5"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6"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7"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8" creationId="{00000000-0000-0000-0000-000000000000}"/>
          </ac:spMkLst>
        </pc:spChg>
        <pc:spChg chg="mod">
          <ac:chgData name="mahaixuan@stu.hit.edu.cn" userId="bf2e8d97-a85d-4ab8-abb0-33cf76d714dc" providerId="ADAL" clId="{E91CE064-2B89-4016-9274-CD0D4CD028A2}" dt="2020-04-23T13:08:15.183" v="4199"/>
          <ac:spMkLst>
            <pc:docMk/>
            <pc:sldMk cId="0" sldId="276"/>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6"/>
            <ac:spMk id="46" creationId="{00000000-0000-0000-0000-000000000000}"/>
          </ac:spMkLst>
        </pc:spChg>
        <pc:spChg chg="mod">
          <ac:chgData name="mahaixuan@stu.hit.edu.cn" userId="bf2e8d97-a85d-4ab8-abb0-33cf76d714dc" providerId="ADAL" clId="{E91CE064-2B89-4016-9274-CD0D4CD028A2}" dt="2020-04-23T13:08:15.183" v="4199"/>
          <ac:spMkLst>
            <pc:docMk/>
            <pc:sldMk cId="0" sldId="276"/>
            <ac:spMk id="47" creationId="{00000000-0000-0000-0000-000000000000}"/>
          </ac:spMkLst>
        </pc:spChg>
        <pc:spChg chg="mod">
          <ac:chgData name="mahaixuan@stu.hit.edu.cn" userId="bf2e8d97-a85d-4ab8-abb0-33cf76d714dc" providerId="ADAL" clId="{E91CE064-2B89-4016-9274-CD0D4CD028A2}" dt="2020-04-23T13:08:15.183" v="4199"/>
          <ac:spMkLst>
            <pc:docMk/>
            <pc:sldMk cId="0" sldId="276"/>
            <ac:spMk id="54" creationId="{00000000-0000-0000-0000-000000000000}"/>
          </ac:spMkLst>
        </pc:spChg>
        <pc:spChg chg="mod">
          <ac:chgData name="mahaixuan@stu.hit.edu.cn" userId="bf2e8d97-a85d-4ab8-abb0-33cf76d714dc" providerId="ADAL" clId="{E91CE064-2B89-4016-9274-CD0D4CD028A2}" dt="2020-04-23T13:08:15.183" v="4199"/>
          <ac:spMkLst>
            <pc:docMk/>
            <pc:sldMk cId="0" sldId="276"/>
            <ac:spMk id="55" creationId="{00000000-0000-0000-0000-000000000000}"/>
          </ac:spMkLst>
        </pc:spChg>
        <pc:spChg chg="mod">
          <ac:chgData name="mahaixuan@stu.hit.edu.cn" userId="bf2e8d97-a85d-4ab8-abb0-33cf76d714dc" providerId="ADAL" clId="{E91CE064-2B89-4016-9274-CD0D4CD028A2}" dt="2020-04-23T13:08:01.357" v="2714"/>
          <ac:spMkLst>
            <pc:docMk/>
            <pc:sldMk cId="0" sldId="276"/>
            <ac:spMk id="62" creationId="{00000000-0000-0000-0000-000000000000}"/>
          </ac:spMkLst>
        </pc:spChg>
        <pc:spChg chg="mod">
          <ac:chgData name="mahaixuan@stu.hit.edu.cn" userId="bf2e8d97-a85d-4ab8-abb0-33cf76d714dc" providerId="ADAL" clId="{E91CE064-2B89-4016-9274-CD0D4CD028A2}" dt="2020-04-23T13:08:15.183" v="4199"/>
          <ac:spMkLst>
            <pc:docMk/>
            <pc:sldMk cId="0" sldId="276"/>
            <ac:spMk id="63" creationId="{00000000-0000-0000-0000-000000000000}"/>
          </ac:spMkLst>
        </pc:spChg>
        <pc:spChg chg="mod">
          <ac:chgData name="mahaixuan@stu.hit.edu.cn" userId="bf2e8d97-a85d-4ab8-abb0-33cf76d714dc" providerId="ADAL" clId="{E91CE064-2B89-4016-9274-CD0D4CD028A2}" dt="2020-04-23T13:08:15.183" v="4199"/>
          <ac:spMkLst>
            <pc:docMk/>
            <pc:sldMk cId="0" sldId="276"/>
            <ac:spMk id="68" creationId="{00000000-0000-0000-0000-000000000000}"/>
          </ac:spMkLst>
        </pc:spChg>
        <pc:spChg chg="mod">
          <ac:chgData name="mahaixuan@stu.hit.edu.cn" userId="bf2e8d97-a85d-4ab8-abb0-33cf76d714dc" providerId="ADAL" clId="{E91CE064-2B89-4016-9274-CD0D4CD028A2}" dt="2020-04-23T13:08:15.183" v="4199"/>
          <ac:spMkLst>
            <pc:docMk/>
            <pc:sldMk cId="0" sldId="276"/>
            <ac:spMk id="69" creationId="{00000000-0000-0000-0000-000000000000}"/>
          </ac:spMkLst>
        </pc:spChg>
        <pc:spChg chg="mod">
          <ac:chgData name="mahaixuan@stu.hit.edu.cn" userId="bf2e8d97-a85d-4ab8-abb0-33cf76d714dc" providerId="ADAL" clId="{E91CE064-2B89-4016-9274-CD0D4CD028A2}" dt="2020-04-23T13:08:01.583" v="2797"/>
          <ac:spMkLst>
            <pc:docMk/>
            <pc:sldMk cId="0" sldId="276"/>
            <ac:spMk id="70" creationId="{00000000-0000-0000-0000-000000000000}"/>
          </ac:spMkLst>
        </pc:spChg>
        <pc:spChg chg="mod">
          <ac:chgData name="mahaixuan@stu.hit.edu.cn" userId="bf2e8d97-a85d-4ab8-abb0-33cf76d714dc" providerId="ADAL" clId="{E91CE064-2B89-4016-9274-CD0D4CD028A2}" dt="2020-04-23T13:08:01.571" v="2792"/>
          <ac:spMkLst>
            <pc:docMk/>
            <pc:sldMk cId="0" sldId="276"/>
            <ac:spMk id="71" creationId="{00000000-0000-0000-0000-000000000000}"/>
          </ac:spMkLst>
        </pc:spChg>
        <pc:spChg chg="mod">
          <ac:chgData name="mahaixuan@stu.hit.edu.cn" userId="bf2e8d97-a85d-4ab8-abb0-33cf76d714dc" providerId="ADAL" clId="{E91CE064-2B89-4016-9274-CD0D4CD028A2}" dt="2020-04-23T13:08:01.584" v="2798"/>
          <ac:spMkLst>
            <pc:docMk/>
            <pc:sldMk cId="0" sldId="276"/>
            <ac:spMk id="72" creationId="{00000000-0000-0000-0000-000000000000}"/>
          </ac:spMkLst>
        </pc:spChg>
        <pc:spChg chg="mod">
          <ac:chgData name="mahaixuan@stu.hit.edu.cn" userId="bf2e8d97-a85d-4ab8-abb0-33cf76d714dc" providerId="ADAL" clId="{E91CE064-2B89-4016-9274-CD0D4CD028A2}" dt="2020-04-23T13:08:01.586" v="2799"/>
          <ac:spMkLst>
            <pc:docMk/>
            <pc:sldMk cId="0" sldId="276"/>
            <ac:spMk id="73" creationId="{00000000-0000-0000-0000-000000000000}"/>
          </ac:spMkLst>
        </pc:spChg>
        <pc:spChg chg="mod">
          <ac:chgData name="mahaixuan@stu.hit.edu.cn" userId="bf2e8d97-a85d-4ab8-abb0-33cf76d714dc" providerId="ADAL" clId="{E91CE064-2B89-4016-9274-CD0D4CD028A2}" dt="2020-04-23T13:08:01.576" v="2793"/>
          <ac:spMkLst>
            <pc:docMk/>
            <pc:sldMk cId="0" sldId="276"/>
            <ac:spMk id="74" creationId="{00000000-0000-0000-0000-000000000000}"/>
          </ac:spMkLst>
        </pc:spChg>
        <pc:spChg chg="mod">
          <ac:chgData name="mahaixuan@stu.hit.edu.cn" userId="bf2e8d97-a85d-4ab8-abb0-33cf76d714dc" providerId="ADAL" clId="{E91CE064-2B89-4016-9274-CD0D4CD028A2}" dt="2020-04-23T13:08:01.577" v="2794"/>
          <ac:spMkLst>
            <pc:docMk/>
            <pc:sldMk cId="0" sldId="276"/>
            <ac:spMk id="75" creationId="{00000000-0000-0000-0000-000000000000}"/>
          </ac:spMkLst>
        </pc:spChg>
      </pc:sldChg>
      <pc:sldChg chg="modSp del">
        <pc:chgData name="mahaixuan@stu.hit.edu.cn" userId="bf2e8d97-a85d-4ab8-abb0-33cf76d714dc" providerId="ADAL" clId="{E91CE064-2B89-4016-9274-CD0D4CD028A2}" dt="2020-04-23T13:51:09.314" v="5639" actId="47"/>
        <pc:sldMkLst>
          <pc:docMk/>
          <pc:sldMk cId="0" sldId="277"/>
        </pc:sldMkLst>
        <pc:spChg chg="mod">
          <ac:chgData name="mahaixuan@stu.hit.edu.cn" userId="bf2e8d97-a85d-4ab8-abb0-33cf76d714dc" providerId="ADAL" clId="{E91CE064-2B89-4016-9274-CD0D4CD028A2}" dt="2020-04-23T13:08:15.183" v="4199"/>
          <ac:spMkLst>
            <pc:docMk/>
            <pc:sldMk cId="0" sldId="277"/>
            <ac:spMk id="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9" creationId="{00000000-0000-0000-0000-000000000000}"/>
          </ac:spMkLst>
        </pc:spChg>
        <pc:spChg chg="mod">
          <ac:chgData name="mahaixuan@stu.hit.edu.cn" userId="bf2e8d97-a85d-4ab8-abb0-33cf76d714dc" providerId="ADAL" clId="{E91CE064-2B89-4016-9274-CD0D4CD028A2}" dt="2020-04-23T13:08:15.183" v="4199"/>
          <ac:spMkLst>
            <pc:docMk/>
            <pc:sldMk cId="0" sldId="277"/>
            <ac:spMk id="1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16" creationId="{00000000-0000-0000-0000-000000000000}"/>
          </ac:spMkLst>
        </pc:spChg>
        <pc:spChg chg="mod">
          <ac:chgData name="mahaixuan@stu.hit.edu.cn" userId="bf2e8d97-a85d-4ab8-abb0-33cf76d714dc" providerId="ADAL" clId="{E91CE064-2B89-4016-9274-CD0D4CD028A2}" dt="2020-04-23T13:08:15.183" v="4199"/>
          <ac:spMkLst>
            <pc:docMk/>
            <pc:sldMk cId="0" sldId="277"/>
            <ac:spMk id="17" creationId="{00000000-0000-0000-0000-000000000000}"/>
          </ac:spMkLst>
        </pc:spChg>
        <pc:spChg chg="mod">
          <ac:chgData name="mahaixuan@stu.hit.edu.cn" userId="bf2e8d97-a85d-4ab8-abb0-33cf76d714dc" providerId="ADAL" clId="{E91CE064-2B89-4016-9274-CD0D4CD028A2}" dt="2020-04-23T13:08:15.183" v="4199"/>
          <ac:spMkLst>
            <pc:docMk/>
            <pc:sldMk cId="0" sldId="277"/>
            <ac:spMk id="1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0"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2"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3"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4"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5"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6"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7"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0"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2"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3"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4"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5"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6"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7"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49" creationId="{00000000-0000-0000-0000-000000000000}"/>
          </ac:spMkLst>
        </pc:spChg>
        <pc:spChg chg="mod">
          <ac:chgData name="mahaixuan@stu.hit.edu.cn" userId="bf2e8d97-a85d-4ab8-abb0-33cf76d714dc" providerId="ADAL" clId="{E91CE064-2B89-4016-9274-CD0D4CD028A2}" dt="2020-04-23T13:07:57.732" v="1798"/>
          <ac:spMkLst>
            <pc:docMk/>
            <pc:sldMk cId="0" sldId="277"/>
            <ac:spMk id="60" creationId="{00000000-0000-0000-0000-000000000000}"/>
          </ac:spMkLst>
        </pc:spChg>
        <pc:spChg chg="mod">
          <ac:chgData name="mahaixuan@stu.hit.edu.cn" userId="bf2e8d97-a85d-4ab8-abb0-33cf76d714dc" providerId="ADAL" clId="{E91CE064-2B89-4016-9274-CD0D4CD028A2}" dt="2020-04-23T13:07:57.736" v="1802"/>
          <ac:spMkLst>
            <pc:docMk/>
            <pc:sldMk cId="0" sldId="277"/>
            <ac:spMk id="61" creationId="{00000000-0000-0000-0000-000000000000}"/>
          </ac:spMkLst>
        </pc:spChg>
        <pc:spChg chg="mod">
          <ac:chgData name="mahaixuan@stu.hit.edu.cn" userId="bf2e8d97-a85d-4ab8-abb0-33cf76d714dc" providerId="ADAL" clId="{E91CE064-2B89-4016-9274-CD0D4CD028A2}" dt="2020-04-23T13:07:57.740" v="1806"/>
          <ac:spMkLst>
            <pc:docMk/>
            <pc:sldMk cId="0" sldId="277"/>
            <ac:spMk id="62" creationId="{00000000-0000-0000-0000-000000000000}"/>
          </ac:spMkLst>
        </pc:spChg>
        <pc:spChg chg="mod">
          <ac:chgData name="mahaixuan@stu.hit.edu.cn" userId="bf2e8d97-a85d-4ab8-abb0-33cf76d714dc" providerId="ADAL" clId="{E91CE064-2B89-4016-9274-CD0D4CD028A2}" dt="2020-04-23T13:07:57.743" v="1810"/>
          <ac:spMkLst>
            <pc:docMk/>
            <pc:sldMk cId="0" sldId="277"/>
            <ac:spMk id="63" creationId="{00000000-0000-0000-0000-000000000000}"/>
          </ac:spMkLst>
        </pc:spChg>
        <pc:spChg chg="mod">
          <ac:chgData name="mahaixuan@stu.hit.edu.cn" userId="bf2e8d97-a85d-4ab8-abb0-33cf76d714dc" providerId="ADAL" clId="{E91CE064-2B89-4016-9274-CD0D4CD028A2}" dt="2020-04-23T13:08:15.183" v="4199"/>
          <ac:spMkLst>
            <pc:docMk/>
            <pc:sldMk cId="0" sldId="277"/>
            <ac:spMk id="64" creationId="{00000000-0000-0000-0000-000000000000}"/>
          </ac:spMkLst>
        </pc:spChg>
        <pc:spChg chg="mod">
          <ac:chgData name="mahaixuan@stu.hit.edu.cn" userId="bf2e8d97-a85d-4ab8-abb0-33cf76d714dc" providerId="ADAL" clId="{E91CE064-2B89-4016-9274-CD0D4CD028A2}" dt="2020-04-23T13:07:57.752" v="1818"/>
          <ac:spMkLst>
            <pc:docMk/>
            <pc:sldMk cId="0" sldId="277"/>
            <ac:spMk id="65" creationId="{00000000-0000-0000-0000-000000000000}"/>
          </ac:spMkLst>
        </pc:spChg>
        <pc:spChg chg="mod">
          <ac:chgData name="mahaixuan@stu.hit.edu.cn" userId="bf2e8d97-a85d-4ab8-abb0-33cf76d714dc" providerId="ADAL" clId="{E91CE064-2B89-4016-9274-CD0D4CD028A2}" dt="2020-04-23T13:08:15.183" v="4199"/>
          <ac:spMkLst>
            <pc:docMk/>
            <pc:sldMk cId="0" sldId="277"/>
            <ac:spMk id="66" creationId="{00000000-0000-0000-0000-000000000000}"/>
          </ac:spMkLst>
        </pc:spChg>
        <pc:spChg chg="mod">
          <ac:chgData name="mahaixuan@stu.hit.edu.cn" userId="bf2e8d97-a85d-4ab8-abb0-33cf76d714dc" providerId="ADAL" clId="{E91CE064-2B89-4016-9274-CD0D4CD028A2}" dt="2020-04-23T13:07:57.770" v="1826"/>
          <ac:spMkLst>
            <pc:docMk/>
            <pc:sldMk cId="0" sldId="277"/>
            <ac:spMk id="67" creationId="{00000000-0000-0000-0000-000000000000}"/>
          </ac:spMkLst>
        </pc:spChg>
        <pc:spChg chg="mod">
          <ac:chgData name="mahaixuan@stu.hit.edu.cn" userId="bf2e8d97-a85d-4ab8-abb0-33cf76d714dc" providerId="ADAL" clId="{E91CE064-2B89-4016-9274-CD0D4CD028A2}" dt="2020-04-23T13:07:57.774" v="1830"/>
          <ac:spMkLst>
            <pc:docMk/>
            <pc:sldMk cId="0" sldId="277"/>
            <ac:spMk id="6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69" creationId="{00000000-0000-0000-0000-000000000000}"/>
          </ac:spMkLst>
        </pc:spChg>
        <pc:spChg chg="mod">
          <ac:chgData name="mahaixuan@stu.hit.edu.cn" userId="bf2e8d97-a85d-4ab8-abb0-33cf76d714dc" providerId="ADAL" clId="{E91CE064-2B89-4016-9274-CD0D4CD028A2}" dt="2020-04-23T13:07:57.783" v="1838"/>
          <ac:spMkLst>
            <pc:docMk/>
            <pc:sldMk cId="0" sldId="277"/>
            <ac:spMk id="70"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2"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3"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4"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5"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6"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7"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79" creationId="{00000000-0000-0000-0000-000000000000}"/>
          </ac:spMkLst>
        </pc:spChg>
        <pc:spChg chg="mod">
          <ac:chgData name="mahaixuan@stu.hit.edu.cn" userId="bf2e8d97-a85d-4ab8-abb0-33cf76d714dc" providerId="ADAL" clId="{E91CE064-2B89-4016-9274-CD0D4CD028A2}" dt="2020-04-23T13:08:15.183" v="4199"/>
          <ac:spMkLst>
            <pc:docMk/>
            <pc:sldMk cId="0" sldId="277"/>
            <ac:spMk id="8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82" creationId="{00000000-0000-0000-0000-000000000000}"/>
          </ac:spMkLst>
        </pc:spChg>
        <pc:spChg chg="mod">
          <ac:chgData name="mahaixuan@stu.hit.edu.cn" userId="bf2e8d97-a85d-4ab8-abb0-33cf76d714dc" providerId="ADAL" clId="{E91CE064-2B89-4016-9274-CD0D4CD028A2}" dt="2020-04-23T13:08:15.183" v="4199"/>
          <ac:spMkLst>
            <pc:docMk/>
            <pc:sldMk cId="0" sldId="277"/>
            <ac:spMk id="87" creationId="{00000000-0000-0000-0000-000000000000}"/>
          </ac:spMkLst>
        </pc:spChg>
        <pc:spChg chg="mod">
          <ac:chgData name="mahaixuan@stu.hit.edu.cn" userId="bf2e8d97-a85d-4ab8-abb0-33cf76d714dc" providerId="ADAL" clId="{E91CE064-2B89-4016-9274-CD0D4CD028A2}" dt="2020-04-23T13:08:15.183" v="4199"/>
          <ac:spMkLst>
            <pc:docMk/>
            <pc:sldMk cId="0" sldId="277"/>
            <ac:spMk id="88" creationId="{00000000-0000-0000-0000-000000000000}"/>
          </ac:spMkLst>
        </pc:spChg>
        <pc:spChg chg="mod">
          <ac:chgData name="mahaixuan@stu.hit.edu.cn" userId="bf2e8d97-a85d-4ab8-abb0-33cf76d714dc" providerId="ADAL" clId="{E91CE064-2B89-4016-9274-CD0D4CD028A2}" dt="2020-04-23T13:08:15.183" v="4199"/>
          <ac:spMkLst>
            <pc:docMk/>
            <pc:sldMk cId="0" sldId="277"/>
            <ac:spMk id="90" creationId="{00000000-0000-0000-0000-000000000000}"/>
          </ac:spMkLst>
        </pc:spChg>
        <pc:spChg chg="mod">
          <ac:chgData name="mahaixuan@stu.hit.edu.cn" userId="bf2e8d97-a85d-4ab8-abb0-33cf76d714dc" providerId="ADAL" clId="{E91CE064-2B89-4016-9274-CD0D4CD028A2}" dt="2020-04-23T13:08:15.183" v="4199"/>
          <ac:spMkLst>
            <pc:docMk/>
            <pc:sldMk cId="0" sldId="277"/>
            <ac:spMk id="91" creationId="{00000000-0000-0000-0000-000000000000}"/>
          </ac:spMkLst>
        </pc:spChg>
        <pc:spChg chg="mod">
          <ac:chgData name="mahaixuan@stu.hit.edu.cn" userId="bf2e8d97-a85d-4ab8-abb0-33cf76d714dc" providerId="ADAL" clId="{E91CE064-2B89-4016-9274-CD0D4CD028A2}" dt="2020-04-23T13:08:15.183" v="4199"/>
          <ac:spMkLst>
            <pc:docMk/>
            <pc:sldMk cId="0" sldId="277"/>
            <ac:spMk id="92" creationId="{00000000-0000-0000-0000-000000000000}"/>
          </ac:spMkLst>
        </pc:spChg>
      </pc:sldChg>
      <pc:sldChg chg="modSp del">
        <pc:chgData name="mahaixuan@stu.hit.edu.cn" userId="bf2e8d97-a85d-4ab8-abb0-33cf76d714dc" providerId="ADAL" clId="{E91CE064-2B89-4016-9274-CD0D4CD028A2}" dt="2020-04-23T13:53:05.510" v="5729" actId="47"/>
        <pc:sldMkLst>
          <pc:docMk/>
          <pc:sldMk cId="0" sldId="278"/>
        </pc:sldMkLst>
        <pc:spChg chg="mod">
          <ac:chgData name="mahaixuan@stu.hit.edu.cn" userId="bf2e8d97-a85d-4ab8-abb0-33cf76d714dc" providerId="ADAL" clId="{E91CE064-2B89-4016-9274-CD0D4CD028A2}" dt="2020-04-23T13:08:01.045" v="2606"/>
          <ac:spMkLst>
            <pc:docMk/>
            <pc:sldMk cId="0" sldId="278"/>
            <ac:spMk id="37" creationId="{00000000-0000-0000-0000-000000000000}"/>
          </ac:spMkLst>
        </pc:spChg>
        <pc:spChg chg="mod">
          <ac:chgData name="mahaixuan@stu.hit.edu.cn" userId="bf2e8d97-a85d-4ab8-abb0-33cf76d714dc" providerId="ADAL" clId="{E91CE064-2B89-4016-9274-CD0D4CD028A2}" dt="2020-04-23T13:08:15.183" v="4199"/>
          <ac:spMkLst>
            <pc:docMk/>
            <pc:sldMk cId="0" sldId="278"/>
            <ac:spMk id="38" creationId="{00000000-0000-0000-0000-000000000000}"/>
          </ac:spMkLst>
        </pc:spChg>
        <pc:spChg chg="mod">
          <ac:chgData name="mahaixuan@stu.hit.edu.cn" userId="bf2e8d97-a85d-4ab8-abb0-33cf76d714dc" providerId="ADAL" clId="{E91CE064-2B89-4016-9274-CD0D4CD028A2}" dt="2020-04-23T13:08:15.183" v="4199"/>
          <ac:spMkLst>
            <pc:docMk/>
            <pc:sldMk cId="0" sldId="278"/>
            <ac:spMk id="39"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0"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1"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2"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3"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4"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5"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6"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7"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8" creationId="{00000000-0000-0000-0000-000000000000}"/>
          </ac:spMkLst>
        </pc:spChg>
        <pc:spChg chg="mod">
          <ac:chgData name="mahaixuan@stu.hit.edu.cn" userId="bf2e8d97-a85d-4ab8-abb0-33cf76d714dc" providerId="ADAL" clId="{E91CE064-2B89-4016-9274-CD0D4CD028A2}" dt="2020-04-23T13:08:15.183" v="4199"/>
          <ac:spMkLst>
            <pc:docMk/>
            <pc:sldMk cId="0" sldId="278"/>
            <ac:spMk id="49"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0"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1"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2"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5"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6"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8" creationId="{00000000-0000-0000-0000-000000000000}"/>
          </ac:spMkLst>
        </pc:spChg>
        <pc:spChg chg="mod">
          <ac:chgData name="mahaixuan@stu.hit.edu.cn" userId="bf2e8d97-a85d-4ab8-abb0-33cf76d714dc" providerId="ADAL" clId="{E91CE064-2B89-4016-9274-CD0D4CD028A2}" dt="2020-04-23T13:08:15.183" v="4199"/>
          <ac:spMkLst>
            <pc:docMk/>
            <pc:sldMk cId="0" sldId="278"/>
            <ac:spMk id="59"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1"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2"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4"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5"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8" creationId="{00000000-0000-0000-0000-000000000000}"/>
          </ac:spMkLst>
        </pc:spChg>
        <pc:spChg chg="mod">
          <ac:chgData name="mahaixuan@stu.hit.edu.cn" userId="bf2e8d97-a85d-4ab8-abb0-33cf76d714dc" providerId="ADAL" clId="{E91CE064-2B89-4016-9274-CD0D4CD028A2}" dt="2020-04-23T13:08:15.183" v="4199"/>
          <ac:spMkLst>
            <pc:docMk/>
            <pc:sldMk cId="0" sldId="278"/>
            <ac:spMk id="69" creationId="{00000000-0000-0000-0000-000000000000}"/>
          </ac:spMkLst>
        </pc:spChg>
        <pc:spChg chg="mod">
          <ac:chgData name="mahaixuan@stu.hit.edu.cn" userId="bf2e8d97-a85d-4ab8-abb0-33cf76d714dc" providerId="ADAL" clId="{E91CE064-2B89-4016-9274-CD0D4CD028A2}" dt="2020-04-23T13:08:15.183" v="4199"/>
          <ac:spMkLst>
            <pc:docMk/>
            <pc:sldMk cId="0" sldId="278"/>
            <ac:spMk id="70" creationId="{00000000-0000-0000-0000-000000000000}"/>
          </ac:spMkLst>
        </pc:spChg>
      </pc:sldChg>
      <pc:sldChg chg="modSp modTransition">
        <pc:chgData name="mahaixuan@stu.hit.edu.cn" userId="bf2e8d97-a85d-4ab8-abb0-33cf76d714dc" providerId="ADAL" clId="{E91CE064-2B89-4016-9274-CD0D4CD028A2}" dt="2020-04-23T14:43:10.046" v="8344"/>
        <pc:sldMkLst>
          <pc:docMk/>
          <pc:sldMk cId="0" sldId="279"/>
        </pc:sldMkLst>
        <pc:spChg chg="mod">
          <ac:chgData name="mahaixuan@stu.hit.edu.cn" userId="bf2e8d97-a85d-4ab8-abb0-33cf76d714dc" providerId="ADAL" clId="{E91CE064-2B89-4016-9274-CD0D4CD028A2}" dt="2020-04-23T13:07:55.610" v="978"/>
          <ac:spMkLst>
            <pc:docMk/>
            <pc:sldMk cId="0" sldId="279"/>
            <ac:spMk id="2" creationId="{00000000-0000-0000-0000-000000000000}"/>
          </ac:spMkLst>
        </pc:spChg>
        <pc:spChg chg="mod">
          <ac:chgData name="mahaixuan@stu.hit.edu.cn" userId="bf2e8d97-a85d-4ab8-abb0-33cf76d714dc" providerId="ADAL" clId="{E91CE064-2B89-4016-9274-CD0D4CD028A2}" dt="2020-04-23T13:07:55.698" v="998"/>
          <ac:spMkLst>
            <pc:docMk/>
            <pc:sldMk cId="0" sldId="279"/>
            <ac:spMk id="3" creationId="{00000000-0000-0000-0000-000000000000}"/>
          </ac:spMkLst>
        </pc:spChg>
        <pc:spChg chg="mod">
          <ac:chgData name="mahaixuan@stu.hit.edu.cn" userId="bf2e8d97-a85d-4ab8-abb0-33cf76d714dc" providerId="ADAL" clId="{E91CE064-2B89-4016-9274-CD0D4CD028A2}" dt="2020-04-23T13:08:15.183" v="4199"/>
          <ac:spMkLst>
            <pc:docMk/>
            <pc:sldMk cId="0" sldId="279"/>
            <ac:spMk id="5" creationId="{00000000-0000-0000-0000-000000000000}"/>
          </ac:spMkLst>
        </pc:spChg>
        <pc:spChg chg="mod">
          <ac:chgData name="mahaixuan@stu.hit.edu.cn" userId="bf2e8d97-a85d-4ab8-abb0-33cf76d714dc" providerId="ADAL" clId="{E91CE064-2B89-4016-9274-CD0D4CD028A2}" dt="2020-04-23T13:07:55.693" v="996"/>
          <ac:spMkLst>
            <pc:docMk/>
            <pc:sldMk cId="0" sldId="279"/>
            <ac:spMk id="6" creationId="{00000000-0000-0000-0000-000000000000}"/>
          </ac:spMkLst>
        </pc:spChg>
        <pc:spChg chg="mod">
          <ac:chgData name="mahaixuan@stu.hit.edu.cn" userId="bf2e8d97-a85d-4ab8-abb0-33cf76d714dc" providerId="ADAL" clId="{E91CE064-2B89-4016-9274-CD0D4CD028A2}" dt="2020-04-23T13:07:55.692" v="995"/>
          <ac:spMkLst>
            <pc:docMk/>
            <pc:sldMk cId="0" sldId="279"/>
            <ac:spMk id="7" creationId="{00000000-0000-0000-0000-000000000000}"/>
          </ac:spMkLst>
        </pc:spChg>
        <pc:spChg chg="mod">
          <ac:chgData name="mahaixuan@stu.hit.edu.cn" userId="bf2e8d97-a85d-4ab8-abb0-33cf76d714dc" providerId="ADAL" clId="{E91CE064-2B89-4016-9274-CD0D4CD028A2}" dt="2020-04-23T13:07:55.687" v="994"/>
          <ac:spMkLst>
            <pc:docMk/>
            <pc:sldMk cId="0" sldId="279"/>
            <ac:spMk id="9" creationId="{00000000-0000-0000-0000-000000000000}"/>
          </ac:spMkLst>
        </pc:spChg>
      </pc:sldChg>
      <pc:sldChg chg="modSp modTransition">
        <pc:chgData name="mahaixuan@stu.hit.edu.cn" userId="bf2e8d97-a85d-4ab8-abb0-33cf76d714dc" providerId="ADAL" clId="{E91CE064-2B89-4016-9274-CD0D4CD028A2}" dt="2020-04-23T14:43:10.046" v="8344"/>
        <pc:sldMkLst>
          <pc:docMk/>
          <pc:sldMk cId="0" sldId="280"/>
        </pc:sldMkLst>
        <pc:spChg chg="mod">
          <ac:chgData name="mahaixuan@stu.hit.edu.cn" userId="bf2e8d97-a85d-4ab8-abb0-33cf76d714dc" providerId="ADAL" clId="{E91CE064-2B89-4016-9274-CD0D4CD028A2}" dt="2020-04-23T13:07:55.493" v="946"/>
          <ac:spMkLst>
            <pc:docMk/>
            <pc:sldMk cId="0" sldId="280"/>
            <ac:spMk id="2" creationId="{00000000-0000-0000-0000-000000000000}"/>
          </ac:spMkLst>
        </pc:spChg>
        <pc:spChg chg="mod">
          <ac:chgData name="mahaixuan@stu.hit.edu.cn" userId="bf2e8d97-a85d-4ab8-abb0-33cf76d714dc" providerId="ADAL" clId="{E91CE064-2B89-4016-9274-CD0D4CD028A2}" dt="2020-04-23T13:08:15.183" v="4199"/>
          <ac:spMkLst>
            <pc:docMk/>
            <pc:sldMk cId="0" sldId="280"/>
            <ac:spMk id="3" creationId="{00000000-0000-0000-0000-000000000000}"/>
          </ac:spMkLst>
        </pc:spChg>
        <pc:spChg chg="mod">
          <ac:chgData name="mahaixuan@stu.hit.edu.cn" userId="bf2e8d97-a85d-4ab8-abb0-33cf76d714dc" providerId="ADAL" clId="{E91CE064-2B89-4016-9274-CD0D4CD028A2}" dt="2020-04-23T13:08:15.183" v="4199"/>
          <ac:spMkLst>
            <pc:docMk/>
            <pc:sldMk cId="0" sldId="280"/>
            <ac:spMk id="7" creationId="{00000000-0000-0000-0000-000000000000}"/>
          </ac:spMkLst>
        </pc:spChg>
        <pc:spChg chg="mod">
          <ac:chgData name="mahaixuan@stu.hit.edu.cn" userId="bf2e8d97-a85d-4ab8-abb0-33cf76d714dc" providerId="ADAL" clId="{E91CE064-2B89-4016-9274-CD0D4CD028A2}" dt="2020-04-23T13:08:15.183" v="4199"/>
          <ac:spMkLst>
            <pc:docMk/>
            <pc:sldMk cId="0" sldId="280"/>
            <ac:spMk id="9" creationId="{00000000-0000-0000-0000-000000000000}"/>
          </ac:spMkLst>
        </pc:spChg>
        <pc:spChg chg="mod">
          <ac:chgData name="mahaixuan@stu.hit.edu.cn" userId="bf2e8d97-a85d-4ab8-abb0-33cf76d714dc" providerId="ADAL" clId="{E91CE064-2B89-4016-9274-CD0D4CD028A2}" dt="2020-04-23T13:08:15.183" v="4199"/>
          <ac:spMkLst>
            <pc:docMk/>
            <pc:sldMk cId="0" sldId="280"/>
            <ac:spMk id="11" creationId="{00000000-0000-0000-0000-000000000000}"/>
          </ac:spMkLst>
        </pc:spChg>
        <pc:spChg chg="mod">
          <ac:chgData name="mahaixuan@stu.hit.edu.cn" userId="bf2e8d97-a85d-4ab8-abb0-33cf76d714dc" providerId="ADAL" clId="{E91CE064-2B89-4016-9274-CD0D4CD028A2}" dt="2020-04-23T13:08:15.183" v="4199"/>
          <ac:spMkLst>
            <pc:docMk/>
            <pc:sldMk cId="0" sldId="280"/>
            <ac:spMk id="14" creationId="{00000000-0000-0000-0000-000000000000}"/>
          </ac:spMkLst>
        </pc:spChg>
        <pc:spChg chg="mod">
          <ac:chgData name="mahaixuan@stu.hit.edu.cn" userId="bf2e8d97-a85d-4ab8-abb0-33cf76d714dc" providerId="ADAL" clId="{E91CE064-2B89-4016-9274-CD0D4CD028A2}" dt="2020-04-23T13:08:15.183" v="4199"/>
          <ac:spMkLst>
            <pc:docMk/>
            <pc:sldMk cId="0" sldId="280"/>
            <ac:spMk id="17" creationId="{00000000-0000-0000-0000-000000000000}"/>
          </ac:spMkLst>
        </pc:spChg>
        <pc:spChg chg="mod">
          <ac:chgData name="mahaixuan@stu.hit.edu.cn" userId="bf2e8d97-a85d-4ab8-abb0-33cf76d714dc" providerId="ADAL" clId="{E91CE064-2B89-4016-9274-CD0D4CD028A2}" dt="2020-04-23T13:08:15.183" v="4199"/>
          <ac:spMkLst>
            <pc:docMk/>
            <pc:sldMk cId="0" sldId="280"/>
            <ac:spMk id="20" creationId="{00000000-0000-0000-0000-000000000000}"/>
          </ac:spMkLst>
        </pc:spChg>
      </pc:sldChg>
      <pc:sldChg chg="modSp modTransition">
        <pc:chgData name="mahaixuan@stu.hit.edu.cn" userId="bf2e8d97-a85d-4ab8-abb0-33cf76d714dc" providerId="ADAL" clId="{E91CE064-2B89-4016-9274-CD0D4CD028A2}" dt="2020-04-23T14:43:10.046" v="8344"/>
        <pc:sldMkLst>
          <pc:docMk/>
          <pc:sldMk cId="0" sldId="282"/>
        </pc:sldMkLst>
        <pc:spChg chg="mod">
          <ac:chgData name="mahaixuan@stu.hit.edu.cn" userId="bf2e8d97-a85d-4ab8-abb0-33cf76d714dc" providerId="ADAL" clId="{E91CE064-2B89-4016-9274-CD0D4CD028A2}" dt="2020-04-23T13:08:00.757" v="2534"/>
          <ac:spMkLst>
            <pc:docMk/>
            <pc:sldMk cId="0" sldId="282"/>
            <ac:spMk id="2" creationId="{00000000-0000-0000-0000-000000000000}"/>
          </ac:spMkLst>
        </pc:spChg>
        <pc:spChg chg="mod">
          <ac:chgData name="mahaixuan@stu.hit.edu.cn" userId="bf2e8d97-a85d-4ab8-abb0-33cf76d714dc" providerId="ADAL" clId="{E91CE064-2B89-4016-9274-CD0D4CD028A2}" dt="2020-04-23T13:08:00.855" v="2554"/>
          <ac:spMkLst>
            <pc:docMk/>
            <pc:sldMk cId="0" sldId="282"/>
            <ac:spMk id="3" creationId="{00000000-0000-0000-0000-000000000000}"/>
          </ac:spMkLst>
        </pc:spChg>
        <pc:spChg chg="mod">
          <ac:chgData name="mahaixuan@stu.hit.edu.cn" userId="bf2e8d97-a85d-4ab8-abb0-33cf76d714dc" providerId="ADAL" clId="{E91CE064-2B89-4016-9274-CD0D4CD028A2}" dt="2020-04-23T13:08:15.183" v="4199"/>
          <ac:spMkLst>
            <pc:docMk/>
            <pc:sldMk cId="0" sldId="282"/>
            <ac:spMk id="5" creationId="{00000000-0000-0000-0000-000000000000}"/>
          </ac:spMkLst>
        </pc:spChg>
        <pc:spChg chg="mod">
          <ac:chgData name="mahaixuan@stu.hit.edu.cn" userId="bf2e8d97-a85d-4ab8-abb0-33cf76d714dc" providerId="ADAL" clId="{E91CE064-2B89-4016-9274-CD0D4CD028A2}" dt="2020-04-23T13:08:00.854" v="2553"/>
          <ac:spMkLst>
            <pc:docMk/>
            <pc:sldMk cId="0" sldId="282"/>
            <ac:spMk id="6" creationId="{00000000-0000-0000-0000-000000000000}"/>
          </ac:spMkLst>
        </pc:spChg>
        <pc:spChg chg="mod">
          <ac:chgData name="mahaixuan@stu.hit.edu.cn" userId="bf2e8d97-a85d-4ab8-abb0-33cf76d714dc" providerId="ADAL" clId="{E91CE064-2B89-4016-9274-CD0D4CD028A2}" dt="2020-04-23T13:08:00.853" v="2552"/>
          <ac:spMkLst>
            <pc:docMk/>
            <pc:sldMk cId="0" sldId="282"/>
            <ac:spMk id="8" creationId="{0B3CBFFA-B3DE-4C2E-BB17-323CBF0040A3}"/>
          </ac:spMkLst>
        </pc:spChg>
        <pc:spChg chg="mod">
          <ac:chgData name="mahaixuan@stu.hit.edu.cn" userId="bf2e8d97-a85d-4ab8-abb0-33cf76d714dc" providerId="ADAL" clId="{E91CE064-2B89-4016-9274-CD0D4CD028A2}" dt="2020-04-23T13:08:00.850" v="2551"/>
          <ac:spMkLst>
            <pc:docMk/>
            <pc:sldMk cId="0" sldId="282"/>
            <ac:spMk id="9" creationId="{00000000-0000-0000-0000-000000000000}"/>
          </ac:spMkLst>
        </pc:spChg>
      </pc:sldChg>
      <pc:sldChg chg="modSp modTransition">
        <pc:chgData name="mahaixuan@stu.hit.edu.cn" userId="bf2e8d97-a85d-4ab8-abb0-33cf76d714dc" providerId="ADAL" clId="{E91CE064-2B89-4016-9274-CD0D4CD028A2}" dt="2020-04-23T15:36:19.175" v="9742"/>
        <pc:sldMkLst>
          <pc:docMk/>
          <pc:sldMk cId="0" sldId="283"/>
        </pc:sldMkLst>
        <pc:spChg chg="mod">
          <ac:chgData name="mahaixuan@stu.hit.edu.cn" userId="bf2e8d97-a85d-4ab8-abb0-33cf76d714dc" providerId="ADAL" clId="{E91CE064-2B89-4016-9274-CD0D4CD028A2}" dt="2020-04-23T13:07:59.050" v="2114"/>
          <ac:spMkLst>
            <pc:docMk/>
            <pc:sldMk cId="0" sldId="283"/>
            <ac:spMk id="2" creationId="{00000000-0000-0000-0000-000000000000}"/>
          </ac:spMkLst>
        </pc:spChg>
        <pc:spChg chg="mod">
          <ac:chgData name="mahaixuan@stu.hit.edu.cn" userId="bf2e8d97-a85d-4ab8-abb0-33cf76d714dc" providerId="ADAL" clId="{E91CE064-2B89-4016-9274-CD0D4CD028A2}" dt="2020-04-23T13:07:59.147" v="2134"/>
          <ac:spMkLst>
            <pc:docMk/>
            <pc:sldMk cId="0" sldId="283"/>
            <ac:spMk id="3" creationId="{00000000-0000-0000-0000-000000000000}"/>
          </ac:spMkLst>
        </pc:spChg>
        <pc:spChg chg="mod">
          <ac:chgData name="mahaixuan@stu.hit.edu.cn" userId="bf2e8d97-a85d-4ab8-abb0-33cf76d714dc" providerId="ADAL" clId="{E91CE064-2B89-4016-9274-CD0D4CD028A2}" dt="2020-04-23T13:08:15.183" v="4199"/>
          <ac:spMkLst>
            <pc:docMk/>
            <pc:sldMk cId="0" sldId="283"/>
            <ac:spMk id="5" creationId="{00000000-0000-0000-0000-000000000000}"/>
          </ac:spMkLst>
        </pc:spChg>
        <pc:spChg chg="mod">
          <ac:chgData name="mahaixuan@stu.hit.edu.cn" userId="bf2e8d97-a85d-4ab8-abb0-33cf76d714dc" providerId="ADAL" clId="{E91CE064-2B89-4016-9274-CD0D4CD028A2}" dt="2020-04-23T13:07:59.145" v="2133"/>
          <ac:spMkLst>
            <pc:docMk/>
            <pc:sldMk cId="0" sldId="283"/>
            <ac:spMk id="6" creationId="{00000000-0000-0000-0000-000000000000}"/>
          </ac:spMkLst>
        </pc:spChg>
        <pc:spChg chg="mod">
          <ac:chgData name="mahaixuan@stu.hit.edu.cn" userId="bf2e8d97-a85d-4ab8-abb0-33cf76d714dc" providerId="ADAL" clId="{E91CE064-2B89-4016-9274-CD0D4CD028A2}" dt="2020-04-23T15:36:19.175" v="9742"/>
          <ac:spMkLst>
            <pc:docMk/>
            <pc:sldMk cId="0" sldId="283"/>
            <ac:spMk id="8" creationId="{C9F7C2C9-1420-486D-ABBC-95EC6F4383FF}"/>
          </ac:spMkLst>
        </pc:spChg>
        <pc:spChg chg="mod">
          <ac:chgData name="mahaixuan@stu.hit.edu.cn" userId="bf2e8d97-a85d-4ab8-abb0-33cf76d714dc" providerId="ADAL" clId="{E91CE064-2B89-4016-9274-CD0D4CD028A2}" dt="2020-04-23T13:07:59.139" v="2130"/>
          <ac:spMkLst>
            <pc:docMk/>
            <pc:sldMk cId="0" sldId="283"/>
            <ac:spMk id="9" creationId="{00000000-0000-0000-0000-000000000000}"/>
          </ac:spMkLst>
        </pc:spChg>
      </pc:sldChg>
      <pc:sldChg chg="addSp delSp modSp modTransition modAnim">
        <pc:chgData name="mahaixuan@stu.hit.edu.cn" userId="bf2e8d97-a85d-4ab8-abb0-33cf76d714dc" providerId="ADAL" clId="{E91CE064-2B89-4016-9274-CD0D4CD028A2}" dt="2020-04-23T14:58:12.068" v="8591"/>
        <pc:sldMkLst>
          <pc:docMk/>
          <pc:sldMk cId="0" sldId="284"/>
        </pc:sldMkLst>
        <pc:spChg chg="mod">
          <ac:chgData name="mahaixuan@stu.hit.edu.cn" userId="bf2e8d97-a85d-4ab8-abb0-33cf76d714dc" providerId="ADAL" clId="{E91CE064-2B89-4016-9274-CD0D4CD028A2}" dt="2020-04-23T13:07:56.500" v="1246"/>
          <ac:spMkLst>
            <pc:docMk/>
            <pc:sldMk cId="0" sldId="284"/>
            <ac:spMk id="2" creationId="{00000000-0000-0000-0000-000000000000}"/>
          </ac:spMkLst>
        </pc:spChg>
        <pc:spChg chg="mod">
          <ac:chgData name="mahaixuan@stu.hit.edu.cn" userId="bf2e8d97-a85d-4ab8-abb0-33cf76d714dc" providerId="ADAL" clId="{E91CE064-2B89-4016-9274-CD0D4CD028A2}" dt="2020-04-23T13:07:56.600" v="1266"/>
          <ac:spMkLst>
            <pc:docMk/>
            <pc:sldMk cId="0" sldId="284"/>
            <ac:spMk id="3" creationId="{00000000-0000-0000-0000-000000000000}"/>
          </ac:spMkLst>
        </pc:spChg>
        <pc:spChg chg="add del mod">
          <ac:chgData name="mahaixuan@stu.hit.edu.cn" userId="bf2e8d97-a85d-4ab8-abb0-33cf76d714dc" providerId="ADAL" clId="{E91CE064-2B89-4016-9274-CD0D4CD028A2}" dt="2020-04-23T13:09:47.234" v="4304" actId="478"/>
          <ac:spMkLst>
            <pc:docMk/>
            <pc:sldMk cId="0" sldId="284"/>
            <ac:spMk id="4" creationId="{8066AE4D-D0C9-4E6E-8C71-0676A945F41E}"/>
          </ac:spMkLst>
        </pc:spChg>
        <pc:spChg chg="mod">
          <ac:chgData name="mahaixuan@stu.hit.edu.cn" userId="bf2e8d97-a85d-4ab8-abb0-33cf76d714dc" providerId="ADAL" clId="{E91CE064-2B89-4016-9274-CD0D4CD028A2}" dt="2020-04-23T13:08:15.183" v="4199"/>
          <ac:spMkLst>
            <pc:docMk/>
            <pc:sldMk cId="0" sldId="284"/>
            <ac:spMk id="5" creationId="{00000000-0000-0000-0000-000000000000}"/>
          </ac:spMkLst>
        </pc:spChg>
        <pc:spChg chg="mod">
          <ac:chgData name="mahaixuan@stu.hit.edu.cn" userId="bf2e8d97-a85d-4ab8-abb0-33cf76d714dc" providerId="ADAL" clId="{E91CE064-2B89-4016-9274-CD0D4CD028A2}" dt="2020-04-23T13:07:56.602" v="1268"/>
          <ac:spMkLst>
            <pc:docMk/>
            <pc:sldMk cId="0" sldId="284"/>
            <ac:spMk id="6" creationId="{00000000-0000-0000-0000-000000000000}"/>
          </ac:spMkLst>
        </pc:spChg>
        <pc:spChg chg="add del mod">
          <ac:chgData name="mahaixuan@stu.hit.edu.cn" userId="bf2e8d97-a85d-4ab8-abb0-33cf76d714dc" providerId="ADAL" clId="{E91CE064-2B89-4016-9274-CD0D4CD028A2}" dt="2020-04-23T13:09:49.032" v="4305" actId="478"/>
          <ac:spMkLst>
            <pc:docMk/>
            <pc:sldMk cId="0" sldId="284"/>
            <ac:spMk id="7" creationId="{07B177C7-8D91-4185-823F-9084D4140215}"/>
          </ac:spMkLst>
        </pc:spChg>
        <pc:spChg chg="mod">
          <ac:chgData name="mahaixuan@stu.hit.edu.cn" userId="bf2e8d97-a85d-4ab8-abb0-33cf76d714dc" providerId="ADAL" clId="{E91CE064-2B89-4016-9274-CD0D4CD028A2}" dt="2020-04-23T13:07:56.599" v="1265"/>
          <ac:spMkLst>
            <pc:docMk/>
            <pc:sldMk cId="0" sldId="284"/>
            <ac:spMk id="9" creationId="{00000000-0000-0000-0000-000000000000}"/>
          </ac:spMkLst>
        </pc:spChg>
        <pc:spChg chg="mod">
          <ac:chgData name="mahaixuan@stu.hit.edu.cn" userId="bf2e8d97-a85d-4ab8-abb0-33cf76d714dc" providerId="ADAL" clId="{E91CE064-2B89-4016-9274-CD0D4CD028A2}" dt="2020-04-23T14:58:12.068" v="8591"/>
          <ac:spMkLst>
            <pc:docMk/>
            <pc:sldMk cId="0" sldId="284"/>
            <ac:spMk id="10" creationId="{43370624-22BE-4611-A59D-888867EDDDED}"/>
          </ac:spMkLst>
        </pc:spChg>
      </pc:sldChg>
      <pc:sldChg chg="modSp modTransition modAnim">
        <pc:chgData name="mahaixuan@stu.hit.edu.cn" userId="bf2e8d97-a85d-4ab8-abb0-33cf76d714dc" providerId="ADAL" clId="{E91CE064-2B89-4016-9274-CD0D4CD028A2}" dt="2020-04-23T15:01:18.543" v="8683" actId="1035"/>
        <pc:sldMkLst>
          <pc:docMk/>
          <pc:sldMk cId="0" sldId="286"/>
        </pc:sldMkLst>
        <pc:spChg chg="mod">
          <ac:chgData name="mahaixuan@stu.hit.edu.cn" userId="bf2e8d97-a85d-4ab8-abb0-33cf76d714dc" providerId="ADAL" clId="{E91CE064-2B89-4016-9274-CD0D4CD028A2}" dt="2020-04-23T13:07:55.437" v="933"/>
          <ac:spMkLst>
            <pc:docMk/>
            <pc:sldMk cId="0" sldId="286"/>
            <ac:spMk id="4" creationId="{00000000-0000-0000-0000-000000000000}"/>
          </ac:spMkLst>
        </pc:spChg>
        <pc:spChg chg="mod">
          <ac:chgData name="mahaixuan@stu.hit.edu.cn" userId="bf2e8d97-a85d-4ab8-abb0-33cf76d714dc" providerId="ADAL" clId="{E91CE064-2B89-4016-9274-CD0D4CD028A2}" dt="2020-04-23T13:07:55.439" v="934"/>
          <ac:spMkLst>
            <pc:docMk/>
            <pc:sldMk cId="0" sldId="286"/>
            <ac:spMk id="5" creationId="{00000000-0000-0000-0000-000000000000}"/>
          </ac:spMkLst>
        </pc:spChg>
        <pc:spChg chg="mod">
          <ac:chgData name="mahaixuan@stu.hit.edu.cn" userId="bf2e8d97-a85d-4ab8-abb0-33cf76d714dc" providerId="ADAL" clId="{E91CE064-2B89-4016-9274-CD0D4CD028A2}" dt="2020-04-23T13:07:55.435" v="932"/>
          <ac:spMkLst>
            <pc:docMk/>
            <pc:sldMk cId="0" sldId="286"/>
            <ac:spMk id="10" creationId="{02F991C5-5CB5-4393-A602-E7581947CE98}"/>
          </ac:spMkLst>
        </pc:spChg>
        <pc:spChg chg="mod">
          <ac:chgData name="mahaixuan@stu.hit.edu.cn" userId="bf2e8d97-a85d-4ab8-abb0-33cf76d714dc" providerId="ADAL" clId="{E91CE064-2B89-4016-9274-CD0D4CD028A2}" dt="2020-04-23T13:08:15.183" v="4199"/>
          <ac:spMkLst>
            <pc:docMk/>
            <pc:sldMk cId="0" sldId="286"/>
            <ac:spMk id="21" creationId="{00000000-0000-0000-0000-000000000000}"/>
          </ac:spMkLst>
        </pc:spChg>
        <pc:spChg chg="mod">
          <ac:chgData name="mahaixuan@stu.hit.edu.cn" userId="bf2e8d97-a85d-4ab8-abb0-33cf76d714dc" providerId="ADAL" clId="{E91CE064-2B89-4016-9274-CD0D4CD028A2}" dt="2020-04-23T13:08:15.183" v="4199"/>
          <ac:spMkLst>
            <pc:docMk/>
            <pc:sldMk cId="0" sldId="286"/>
            <ac:spMk id="22" creationId="{00000000-0000-0000-0000-000000000000}"/>
          </ac:spMkLst>
        </pc:spChg>
        <pc:spChg chg="mod">
          <ac:chgData name="mahaixuan@stu.hit.edu.cn" userId="bf2e8d97-a85d-4ab8-abb0-33cf76d714dc" providerId="ADAL" clId="{E91CE064-2B89-4016-9274-CD0D4CD028A2}" dt="2020-04-23T13:08:15.183" v="4199"/>
          <ac:spMkLst>
            <pc:docMk/>
            <pc:sldMk cId="0" sldId="286"/>
            <ac:spMk id="26" creationId="{00000000-0000-0000-0000-000000000000}"/>
          </ac:spMkLst>
        </pc:spChg>
        <pc:picChg chg="mod">
          <ac:chgData name="mahaixuan@stu.hit.edu.cn" userId="bf2e8d97-a85d-4ab8-abb0-33cf76d714dc" providerId="ADAL" clId="{E91CE064-2B89-4016-9274-CD0D4CD028A2}" dt="2020-04-23T15:01:18.543" v="8683" actId="1035"/>
          <ac:picMkLst>
            <pc:docMk/>
            <pc:sldMk cId="0" sldId="286"/>
            <ac:picMk id="3" creationId="{00000000-0000-0000-0000-000000000000}"/>
          </ac:picMkLst>
        </pc:picChg>
      </pc:sldChg>
      <pc:sldChg chg="addSp modSp modTransition modAnim">
        <pc:chgData name="mahaixuan@stu.hit.edu.cn" userId="bf2e8d97-a85d-4ab8-abb0-33cf76d714dc" providerId="ADAL" clId="{E91CE064-2B89-4016-9274-CD0D4CD028A2}" dt="2020-04-23T15:01:34.826" v="8705" actId="1036"/>
        <pc:sldMkLst>
          <pc:docMk/>
          <pc:sldMk cId="547083268" sldId="287"/>
        </pc:sldMkLst>
        <pc:spChg chg="mod">
          <ac:chgData name="mahaixuan@stu.hit.edu.cn" userId="bf2e8d97-a85d-4ab8-abb0-33cf76d714dc" providerId="ADAL" clId="{E91CE064-2B89-4016-9274-CD0D4CD028A2}" dt="2020-04-23T14:40:02.220" v="8309" actId="1076"/>
          <ac:spMkLst>
            <pc:docMk/>
            <pc:sldMk cId="547083268" sldId="287"/>
            <ac:spMk id="4" creationId="{00000000-0000-0000-0000-000000000000}"/>
          </ac:spMkLst>
        </pc:spChg>
        <pc:spChg chg="mod">
          <ac:chgData name="mahaixuan@stu.hit.edu.cn" userId="bf2e8d97-a85d-4ab8-abb0-33cf76d714dc" providerId="ADAL" clId="{E91CE064-2B89-4016-9274-CD0D4CD028A2}" dt="2020-04-23T13:08:02.005" v="2893"/>
          <ac:spMkLst>
            <pc:docMk/>
            <pc:sldMk cId="547083268" sldId="287"/>
            <ac:spMk id="5" creationId="{00000000-0000-0000-0000-000000000000}"/>
          </ac:spMkLst>
        </pc:spChg>
        <pc:spChg chg="mod">
          <ac:chgData name="mahaixuan@stu.hit.edu.cn" userId="bf2e8d97-a85d-4ab8-abb0-33cf76d714dc" providerId="ADAL" clId="{E91CE064-2B89-4016-9274-CD0D4CD028A2}" dt="2020-04-23T13:08:15.183" v="4199"/>
          <ac:spMkLst>
            <pc:docMk/>
            <pc:sldMk cId="547083268" sldId="287"/>
            <ac:spMk id="21" creationId="{00000000-0000-0000-0000-000000000000}"/>
          </ac:spMkLst>
        </pc:spChg>
        <pc:spChg chg="mod">
          <ac:chgData name="mahaixuan@stu.hit.edu.cn" userId="bf2e8d97-a85d-4ab8-abb0-33cf76d714dc" providerId="ADAL" clId="{E91CE064-2B89-4016-9274-CD0D4CD028A2}" dt="2020-04-23T13:08:15.183" v="4199"/>
          <ac:spMkLst>
            <pc:docMk/>
            <pc:sldMk cId="547083268" sldId="287"/>
            <ac:spMk id="22" creationId="{00000000-0000-0000-0000-000000000000}"/>
          </ac:spMkLst>
        </pc:spChg>
        <pc:spChg chg="mod">
          <ac:chgData name="mahaixuan@stu.hit.edu.cn" userId="bf2e8d97-a85d-4ab8-abb0-33cf76d714dc" providerId="ADAL" clId="{E91CE064-2B89-4016-9274-CD0D4CD028A2}" dt="2020-04-23T13:08:15.183" v="4199"/>
          <ac:spMkLst>
            <pc:docMk/>
            <pc:sldMk cId="547083268" sldId="287"/>
            <ac:spMk id="26" creationId="{00000000-0000-0000-0000-000000000000}"/>
          </ac:spMkLst>
        </pc:spChg>
        <pc:picChg chg="mod ord">
          <ac:chgData name="mahaixuan@stu.hit.edu.cn" userId="bf2e8d97-a85d-4ab8-abb0-33cf76d714dc" providerId="ADAL" clId="{E91CE064-2B89-4016-9274-CD0D4CD028A2}" dt="2020-04-23T14:40:11.094" v="8312" actId="1076"/>
          <ac:picMkLst>
            <pc:docMk/>
            <pc:sldMk cId="547083268" sldId="287"/>
            <ac:picMk id="2" creationId="{617AE275-5F8A-4935-B062-B9E17C60720F}"/>
          </ac:picMkLst>
        </pc:picChg>
        <pc:picChg chg="mod">
          <ac:chgData name="mahaixuan@stu.hit.edu.cn" userId="bf2e8d97-a85d-4ab8-abb0-33cf76d714dc" providerId="ADAL" clId="{E91CE064-2B89-4016-9274-CD0D4CD028A2}" dt="2020-04-23T15:01:34.826" v="8705" actId="1036"/>
          <ac:picMkLst>
            <pc:docMk/>
            <pc:sldMk cId="547083268" sldId="287"/>
            <ac:picMk id="3" creationId="{00000000-0000-0000-0000-000000000000}"/>
          </ac:picMkLst>
        </pc:picChg>
        <pc:picChg chg="add mod">
          <ac:chgData name="mahaixuan@stu.hit.edu.cn" userId="bf2e8d97-a85d-4ab8-abb0-33cf76d714dc" providerId="ADAL" clId="{E91CE064-2B89-4016-9274-CD0D4CD028A2}" dt="2020-04-23T14:39:55.575" v="8308" actId="1076"/>
          <ac:picMkLst>
            <pc:docMk/>
            <pc:sldMk cId="547083268" sldId="287"/>
            <ac:picMk id="6" creationId="{4B677365-A092-4195-AAE4-D8F3E98AD5FF}"/>
          </ac:picMkLst>
        </pc:picChg>
      </pc:sldChg>
      <pc:sldChg chg="addSp delSp modSp add modTransition delAnim">
        <pc:chgData name="mahaixuan@stu.hit.edu.cn" userId="bf2e8d97-a85d-4ab8-abb0-33cf76d714dc" providerId="ADAL" clId="{E91CE064-2B89-4016-9274-CD0D4CD028A2}" dt="2020-04-23T15:02:33.740" v="8707" actId="14100"/>
        <pc:sldMkLst>
          <pc:docMk/>
          <pc:sldMk cId="10333481" sldId="288"/>
        </pc:sldMkLst>
        <pc:spChg chg="mod ord">
          <ac:chgData name="mahaixuan@stu.hit.edu.cn" userId="bf2e8d97-a85d-4ab8-abb0-33cf76d714dc" providerId="ADAL" clId="{E91CE064-2B89-4016-9274-CD0D4CD028A2}" dt="2020-04-23T14:39:40.427" v="8304" actId="1076"/>
          <ac:spMkLst>
            <pc:docMk/>
            <pc:sldMk cId="10333481" sldId="288"/>
            <ac:spMk id="4" creationId="{00000000-0000-0000-0000-000000000000}"/>
          </ac:spMkLst>
        </pc:spChg>
        <pc:spChg chg="del">
          <ac:chgData name="mahaixuan@stu.hit.edu.cn" userId="bf2e8d97-a85d-4ab8-abb0-33cf76d714dc" providerId="ADAL" clId="{E91CE064-2B89-4016-9274-CD0D4CD028A2}" dt="2020-04-23T02:40:10.099" v="13" actId="478"/>
          <ac:spMkLst>
            <pc:docMk/>
            <pc:sldMk cId="10333481" sldId="288"/>
            <ac:spMk id="5" creationId="{00000000-0000-0000-0000-000000000000}"/>
          </ac:spMkLst>
        </pc:spChg>
        <pc:spChg chg="mod">
          <ac:chgData name="mahaixuan@stu.hit.edu.cn" userId="bf2e8d97-a85d-4ab8-abb0-33cf76d714dc" providerId="ADAL" clId="{E91CE064-2B89-4016-9274-CD0D4CD028A2}" dt="2020-04-23T13:08:15.183" v="4199"/>
          <ac:spMkLst>
            <pc:docMk/>
            <pc:sldMk cId="10333481" sldId="288"/>
            <ac:spMk id="21" creationId="{00000000-0000-0000-0000-000000000000}"/>
          </ac:spMkLst>
        </pc:spChg>
        <pc:spChg chg="mod">
          <ac:chgData name="mahaixuan@stu.hit.edu.cn" userId="bf2e8d97-a85d-4ab8-abb0-33cf76d714dc" providerId="ADAL" clId="{E91CE064-2B89-4016-9274-CD0D4CD028A2}" dt="2020-04-23T13:08:15.183" v="4199"/>
          <ac:spMkLst>
            <pc:docMk/>
            <pc:sldMk cId="10333481" sldId="288"/>
            <ac:spMk id="22" creationId="{00000000-0000-0000-0000-000000000000}"/>
          </ac:spMkLst>
        </pc:spChg>
        <pc:spChg chg="mod">
          <ac:chgData name="mahaixuan@stu.hit.edu.cn" userId="bf2e8d97-a85d-4ab8-abb0-33cf76d714dc" providerId="ADAL" clId="{E91CE064-2B89-4016-9274-CD0D4CD028A2}" dt="2020-04-23T14:39:38.939" v="8302" actId="14100"/>
          <ac:spMkLst>
            <pc:docMk/>
            <pc:sldMk cId="10333481" sldId="288"/>
            <ac:spMk id="26" creationId="{00000000-0000-0000-0000-000000000000}"/>
          </ac:spMkLst>
        </pc:spChg>
        <pc:picChg chg="del mod">
          <ac:chgData name="mahaixuan@stu.hit.edu.cn" userId="bf2e8d97-a85d-4ab8-abb0-33cf76d714dc" providerId="ADAL" clId="{E91CE064-2B89-4016-9274-CD0D4CD028A2}" dt="2020-04-23T02:40:11.228" v="15" actId="478"/>
          <ac:picMkLst>
            <pc:docMk/>
            <pc:sldMk cId="10333481" sldId="288"/>
            <ac:picMk id="2" creationId="{617AE275-5F8A-4935-B062-B9E17C60720F}"/>
          </ac:picMkLst>
        </pc:picChg>
        <pc:picChg chg="add mod">
          <ac:chgData name="mahaixuan@stu.hit.edu.cn" userId="bf2e8d97-a85d-4ab8-abb0-33cf76d714dc" providerId="ADAL" clId="{E91CE064-2B89-4016-9274-CD0D4CD028A2}" dt="2020-04-23T15:02:33.740" v="8707" actId="14100"/>
          <ac:picMkLst>
            <pc:docMk/>
            <pc:sldMk cId="10333481" sldId="288"/>
            <ac:picMk id="2" creationId="{B939D208-884D-43CA-81CE-D29B3E9F8E08}"/>
          </ac:picMkLst>
        </pc:picChg>
        <pc:picChg chg="mod">
          <ac:chgData name="mahaixuan@stu.hit.edu.cn" userId="bf2e8d97-a85d-4ab8-abb0-33cf76d714dc" providerId="ADAL" clId="{E91CE064-2B89-4016-9274-CD0D4CD028A2}" dt="2020-04-23T15:00:48.916" v="8623" actId="1036"/>
          <ac:picMkLst>
            <pc:docMk/>
            <pc:sldMk cId="10333481" sldId="288"/>
            <ac:picMk id="3" creationId="{00000000-0000-0000-0000-000000000000}"/>
          </ac:picMkLst>
        </pc:picChg>
      </pc:sldChg>
      <pc:sldChg chg="addSp delSp modSp add modTransition delAnim modAnim">
        <pc:chgData name="mahaixuan@stu.hit.edu.cn" userId="bf2e8d97-a85d-4ab8-abb0-33cf76d714dc" providerId="ADAL" clId="{E91CE064-2B89-4016-9274-CD0D4CD028A2}" dt="2020-04-23T14:43:10.046" v="8344"/>
        <pc:sldMkLst>
          <pc:docMk/>
          <pc:sldMk cId="2975225650" sldId="289"/>
        </pc:sldMkLst>
        <pc:spChg chg="add mod">
          <ac:chgData name="mahaixuan@stu.hit.edu.cn" userId="bf2e8d97-a85d-4ab8-abb0-33cf76d714dc" providerId="ADAL" clId="{E91CE064-2B89-4016-9274-CD0D4CD028A2}" dt="2020-04-23T13:08:15.183" v="4199"/>
          <ac:spMkLst>
            <pc:docMk/>
            <pc:sldMk cId="2975225650" sldId="289"/>
            <ac:spMk id="2" creationId="{A3E970EE-47AC-44E0-BBF7-93A8A080ADD3}"/>
          </ac:spMkLst>
        </pc:spChg>
        <pc:spChg chg="del">
          <ac:chgData name="mahaixuan@stu.hit.edu.cn" userId="bf2e8d97-a85d-4ab8-abb0-33cf76d714dc" providerId="ADAL" clId="{E91CE064-2B89-4016-9274-CD0D4CD028A2}" dt="2020-04-23T12:40:58.848" v="60" actId="478"/>
          <ac:spMkLst>
            <pc:docMk/>
            <pc:sldMk cId="2975225650" sldId="289"/>
            <ac:spMk id="5" creationId="{00000000-0000-0000-0000-000000000000}"/>
          </ac:spMkLst>
        </pc:spChg>
        <pc:spChg chg="del">
          <ac:chgData name="mahaixuan@stu.hit.edu.cn" userId="bf2e8d97-a85d-4ab8-abb0-33cf76d714dc" providerId="ADAL" clId="{E91CE064-2B89-4016-9274-CD0D4CD028A2}" dt="2020-04-23T12:40:55.567" v="57" actId="478"/>
          <ac:spMkLst>
            <pc:docMk/>
            <pc:sldMk cId="2975225650" sldId="289"/>
            <ac:spMk id="8" creationId="{00000000-0000-0000-0000-000000000000}"/>
          </ac:spMkLst>
        </pc:spChg>
        <pc:spChg chg="del">
          <ac:chgData name="mahaixuan@stu.hit.edu.cn" userId="bf2e8d97-a85d-4ab8-abb0-33cf76d714dc" providerId="ADAL" clId="{E91CE064-2B89-4016-9274-CD0D4CD028A2}" dt="2020-04-23T12:40:58.848" v="60" actId="478"/>
          <ac:spMkLst>
            <pc:docMk/>
            <pc:sldMk cId="2975225650" sldId="289"/>
            <ac:spMk id="9" creationId="{00000000-0000-0000-0000-000000000000}"/>
          </ac:spMkLst>
        </pc:spChg>
        <pc:spChg chg="del">
          <ac:chgData name="mahaixuan@stu.hit.edu.cn" userId="bf2e8d97-a85d-4ab8-abb0-33cf76d714dc" providerId="ADAL" clId="{E91CE064-2B89-4016-9274-CD0D4CD028A2}" dt="2020-04-23T12:40:57.539" v="59" actId="478"/>
          <ac:spMkLst>
            <pc:docMk/>
            <pc:sldMk cId="2975225650" sldId="289"/>
            <ac:spMk id="10" creationId="{00000000-0000-0000-0000-000000000000}"/>
          </ac:spMkLst>
        </pc:spChg>
        <pc:spChg chg="del">
          <ac:chgData name="mahaixuan@stu.hit.edu.cn" userId="bf2e8d97-a85d-4ab8-abb0-33cf76d714dc" providerId="ADAL" clId="{E91CE064-2B89-4016-9274-CD0D4CD028A2}" dt="2020-04-23T12:40:58.848" v="60" actId="478"/>
          <ac:spMkLst>
            <pc:docMk/>
            <pc:sldMk cId="2975225650" sldId="289"/>
            <ac:spMk id="15" creationId="{00000000-0000-0000-0000-000000000000}"/>
          </ac:spMkLst>
        </pc:spChg>
        <pc:spChg chg="del">
          <ac:chgData name="mahaixuan@stu.hit.edu.cn" userId="bf2e8d97-a85d-4ab8-abb0-33cf76d714dc" providerId="ADAL" clId="{E91CE064-2B89-4016-9274-CD0D4CD028A2}" dt="2020-04-23T12:40:58.848" v="60" actId="478"/>
          <ac:spMkLst>
            <pc:docMk/>
            <pc:sldMk cId="2975225650" sldId="289"/>
            <ac:spMk id="16" creationId="{00000000-0000-0000-0000-000000000000}"/>
          </ac:spMkLst>
        </pc:spChg>
        <pc:spChg chg="mod">
          <ac:chgData name="mahaixuan@stu.hit.edu.cn" userId="bf2e8d97-a85d-4ab8-abb0-33cf76d714dc" providerId="ADAL" clId="{E91CE064-2B89-4016-9274-CD0D4CD028A2}" dt="2020-04-23T13:08:15.183" v="4199"/>
          <ac:spMkLst>
            <pc:docMk/>
            <pc:sldMk cId="2975225650" sldId="289"/>
            <ac:spMk id="18" creationId="{00000000-0000-0000-0000-000000000000}"/>
          </ac:spMkLst>
        </pc:spChg>
        <pc:spChg chg="mod">
          <ac:chgData name="mahaixuan@stu.hit.edu.cn" userId="bf2e8d97-a85d-4ab8-abb0-33cf76d714dc" providerId="ADAL" clId="{E91CE064-2B89-4016-9274-CD0D4CD028A2}" dt="2020-04-23T13:08:15.183" v="4199"/>
          <ac:spMkLst>
            <pc:docMk/>
            <pc:sldMk cId="2975225650" sldId="289"/>
            <ac:spMk id="19" creationId="{00000000-0000-0000-0000-000000000000}"/>
          </ac:spMkLst>
        </pc:spChg>
        <pc:spChg chg="mod">
          <ac:chgData name="mahaixuan@stu.hit.edu.cn" userId="bf2e8d97-a85d-4ab8-abb0-33cf76d714dc" providerId="ADAL" clId="{E91CE064-2B89-4016-9274-CD0D4CD028A2}" dt="2020-04-23T12:40:56.229" v="58" actId="6549"/>
          <ac:spMkLst>
            <pc:docMk/>
            <pc:sldMk cId="2975225650" sldId="289"/>
            <ac:spMk id="23" creationId="{00000000-0000-0000-0000-000000000000}"/>
          </ac:spMkLst>
        </pc:spChg>
        <pc:grpChg chg="del">
          <ac:chgData name="mahaixuan@stu.hit.edu.cn" userId="bf2e8d97-a85d-4ab8-abb0-33cf76d714dc" providerId="ADAL" clId="{E91CE064-2B89-4016-9274-CD0D4CD028A2}" dt="2020-04-23T12:40:58.848" v="60" actId="478"/>
          <ac:grpSpMkLst>
            <pc:docMk/>
            <pc:sldMk cId="2975225650" sldId="289"/>
            <ac:grpSpMk id="21" creationId="{00000000-0000-0000-0000-000000000000}"/>
          </ac:grpSpMkLst>
        </pc:grpChg>
        <pc:grpChg chg="del">
          <ac:chgData name="mahaixuan@stu.hit.edu.cn" userId="bf2e8d97-a85d-4ab8-abb0-33cf76d714dc" providerId="ADAL" clId="{E91CE064-2B89-4016-9274-CD0D4CD028A2}" dt="2020-04-23T12:40:58.848" v="60" actId="478"/>
          <ac:grpSpMkLst>
            <pc:docMk/>
            <pc:sldMk cId="2975225650" sldId="289"/>
            <ac:grpSpMk id="24" creationId="{00000000-0000-0000-0000-000000000000}"/>
          </ac:grpSpMkLst>
        </pc:grpChg>
        <pc:picChg chg="add del mod">
          <ac:chgData name="mahaixuan@stu.hit.edu.cn" userId="bf2e8d97-a85d-4ab8-abb0-33cf76d714dc" providerId="ADAL" clId="{E91CE064-2B89-4016-9274-CD0D4CD028A2}" dt="2020-04-23T12:43:42.969" v="112" actId="478"/>
          <ac:picMkLst>
            <pc:docMk/>
            <pc:sldMk cId="2975225650" sldId="289"/>
            <ac:picMk id="3" creationId="{FFCA4514-C2A4-4435-AB2F-5742D074B2A4}"/>
          </ac:picMkLst>
        </pc:picChg>
        <pc:picChg chg="add mod">
          <ac:chgData name="mahaixuan@stu.hit.edu.cn" userId="bf2e8d97-a85d-4ab8-abb0-33cf76d714dc" providerId="ADAL" clId="{E91CE064-2B89-4016-9274-CD0D4CD028A2}" dt="2020-04-23T12:48:11.059" v="191" actId="1076"/>
          <ac:picMkLst>
            <pc:docMk/>
            <pc:sldMk cId="2975225650" sldId="289"/>
            <ac:picMk id="4" creationId="{74E46A70-4B60-4A07-BA48-596156AA5E0E}"/>
          </ac:picMkLst>
        </pc:picChg>
      </pc:sldChg>
      <pc:sldChg chg="addSp delSp modSp add modTransition">
        <pc:chgData name="mahaixuan@stu.hit.edu.cn" userId="bf2e8d97-a85d-4ab8-abb0-33cf76d714dc" providerId="ADAL" clId="{E91CE064-2B89-4016-9274-CD0D4CD028A2}" dt="2020-04-23T14:43:10.046" v="8344"/>
        <pc:sldMkLst>
          <pc:docMk/>
          <pc:sldMk cId="924280014" sldId="290"/>
        </pc:sldMkLst>
        <pc:spChg chg="add del">
          <ac:chgData name="mahaixuan@stu.hit.edu.cn" userId="bf2e8d97-a85d-4ab8-abb0-33cf76d714dc" providerId="ADAL" clId="{E91CE064-2B89-4016-9274-CD0D4CD028A2}" dt="2020-04-23T12:50:21.258" v="241"/>
          <ac:spMkLst>
            <pc:docMk/>
            <pc:sldMk cId="924280014" sldId="290"/>
            <ac:spMk id="2" creationId="{28CFB2C6-B881-42AF-8CEE-380266F32862}"/>
          </ac:spMkLst>
        </pc:spChg>
        <pc:spChg chg="add mod">
          <ac:chgData name="mahaixuan@stu.hit.edu.cn" userId="bf2e8d97-a85d-4ab8-abb0-33cf76d714dc" providerId="ADAL" clId="{E91CE064-2B89-4016-9274-CD0D4CD028A2}" dt="2020-04-23T13:08:15.183" v="4199"/>
          <ac:spMkLst>
            <pc:docMk/>
            <pc:sldMk cId="924280014" sldId="290"/>
            <ac:spMk id="3" creationId="{AB9098C0-9F91-444E-A803-1990DAC0A493}"/>
          </ac:spMkLst>
        </pc:spChg>
        <pc:spChg chg="mod">
          <ac:chgData name="mahaixuan@stu.hit.edu.cn" userId="bf2e8d97-a85d-4ab8-abb0-33cf76d714dc" providerId="ADAL" clId="{E91CE064-2B89-4016-9274-CD0D4CD028A2}" dt="2020-04-23T13:08:15.183" v="4199"/>
          <ac:spMkLst>
            <pc:docMk/>
            <pc:sldMk cId="924280014" sldId="290"/>
            <ac:spMk id="18" creationId="{00000000-0000-0000-0000-000000000000}"/>
          </ac:spMkLst>
        </pc:spChg>
        <pc:spChg chg="mod">
          <ac:chgData name="mahaixuan@stu.hit.edu.cn" userId="bf2e8d97-a85d-4ab8-abb0-33cf76d714dc" providerId="ADAL" clId="{E91CE064-2B89-4016-9274-CD0D4CD028A2}" dt="2020-04-23T13:08:15.183" v="4199"/>
          <ac:spMkLst>
            <pc:docMk/>
            <pc:sldMk cId="924280014" sldId="290"/>
            <ac:spMk id="19" creationId="{00000000-0000-0000-0000-000000000000}"/>
          </ac:spMkLst>
        </pc:spChg>
        <pc:picChg chg="add mod">
          <ac:chgData name="mahaixuan@stu.hit.edu.cn" userId="bf2e8d97-a85d-4ab8-abb0-33cf76d714dc" providerId="ADAL" clId="{E91CE064-2B89-4016-9274-CD0D4CD028A2}" dt="2020-04-23T12:52:40.701" v="248" actId="208"/>
          <ac:picMkLst>
            <pc:docMk/>
            <pc:sldMk cId="924280014" sldId="290"/>
            <ac:picMk id="4" creationId="{A3320A5B-CCCA-43E0-B037-CDBF7F6889BB}"/>
          </ac:picMkLst>
        </pc:picChg>
      </pc:sldChg>
      <pc:sldChg chg="addSp modSp add modTransition">
        <pc:chgData name="mahaixuan@stu.hit.edu.cn" userId="bf2e8d97-a85d-4ab8-abb0-33cf76d714dc" providerId="ADAL" clId="{E91CE064-2B89-4016-9274-CD0D4CD028A2}" dt="2020-04-23T14:43:10.046" v="8344"/>
        <pc:sldMkLst>
          <pc:docMk/>
          <pc:sldMk cId="564992648" sldId="291"/>
        </pc:sldMkLst>
        <pc:spChg chg="add mod">
          <ac:chgData name="mahaixuan@stu.hit.edu.cn" userId="bf2e8d97-a85d-4ab8-abb0-33cf76d714dc" providerId="ADAL" clId="{E91CE064-2B89-4016-9274-CD0D4CD028A2}" dt="2020-04-23T13:08:15.183" v="4199"/>
          <ac:spMkLst>
            <pc:docMk/>
            <pc:sldMk cId="564992648" sldId="291"/>
            <ac:spMk id="2" creationId="{13652A05-4F88-4387-A6DC-7CECD941C6B4}"/>
          </ac:spMkLst>
        </pc:spChg>
        <pc:spChg chg="mod">
          <ac:chgData name="mahaixuan@stu.hit.edu.cn" userId="bf2e8d97-a85d-4ab8-abb0-33cf76d714dc" providerId="ADAL" clId="{E91CE064-2B89-4016-9274-CD0D4CD028A2}" dt="2020-04-23T13:08:15.183" v="4199"/>
          <ac:spMkLst>
            <pc:docMk/>
            <pc:sldMk cId="564992648" sldId="291"/>
            <ac:spMk id="18" creationId="{00000000-0000-0000-0000-000000000000}"/>
          </ac:spMkLst>
        </pc:spChg>
        <pc:spChg chg="mod">
          <ac:chgData name="mahaixuan@stu.hit.edu.cn" userId="bf2e8d97-a85d-4ab8-abb0-33cf76d714dc" providerId="ADAL" clId="{E91CE064-2B89-4016-9274-CD0D4CD028A2}" dt="2020-04-23T13:08:15.183" v="4199"/>
          <ac:spMkLst>
            <pc:docMk/>
            <pc:sldMk cId="564992648" sldId="291"/>
            <ac:spMk id="19" creationId="{00000000-0000-0000-0000-000000000000}"/>
          </ac:spMkLst>
        </pc:spChg>
        <pc:picChg chg="add mod">
          <ac:chgData name="mahaixuan@stu.hit.edu.cn" userId="bf2e8d97-a85d-4ab8-abb0-33cf76d714dc" providerId="ADAL" clId="{E91CE064-2B89-4016-9274-CD0D4CD028A2}" dt="2020-04-23T13:04:14.098" v="687" actId="1076"/>
          <ac:picMkLst>
            <pc:docMk/>
            <pc:sldMk cId="564992648" sldId="291"/>
            <ac:picMk id="3" creationId="{A438ACB8-A241-4B9B-BB6A-E23ECF0CA6C0}"/>
          </ac:picMkLst>
        </pc:picChg>
      </pc:sldChg>
      <pc:sldChg chg="addSp delSp modSp add modTransition">
        <pc:chgData name="mahaixuan@stu.hit.edu.cn" userId="bf2e8d97-a85d-4ab8-abb0-33cf76d714dc" providerId="ADAL" clId="{E91CE064-2B89-4016-9274-CD0D4CD028A2}" dt="2020-04-23T14:43:10.046" v="8344"/>
        <pc:sldMkLst>
          <pc:docMk/>
          <pc:sldMk cId="1236050761" sldId="292"/>
        </pc:sldMkLst>
        <pc:spChg chg="del">
          <ac:chgData name="mahaixuan@stu.hit.edu.cn" userId="bf2e8d97-a85d-4ab8-abb0-33cf76d714dc" providerId="ADAL" clId="{E91CE064-2B89-4016-9274-CD0D4CD028A2}" dt="2020-04-23T13:04:52.101" v="693" actId="478"/>
          <ac:spMkLst>
            <pc:docMk/>
            <pc:sldMk cId="1236050761" sldId="292"/>
            <ac:spMk id="2" creationId="{A3E970EE-47AC-44E0-BBF7-93A8A080ADD3}"/>
          </ac:spMkLst>
        </pc:spChg>
        <pc:spChg chg="add mod">
          <ac:chgData name="mahaixuan@stu.hit.edu.cn" userId="bf2e8d97-a85d-4ab8-abb0-33cf76d714dc" providerId="ADAL" clId="{E91CE064-2B89-4016-9274-CD0D4CD028A2}" dt="2020-04-23T13:21:37.640" v="4818" actId="20577"/>
          <ac:spMkLst>
            <pc:docMk/>
            <pc:sldMk cId="1236050761" sldId="292"/>
            <ac:spMk id="3" creationId="{325DBC72-3200-47E2-9D7B-22DD661FDEAB}"/>
          </ac:spMkLst>
        </pc:spChg>
        <pc:spChg chg="mod">
          <ac:chgData name="mahaixuan@stu.hit.edu.cn" userId="bf2e8d97-a85d-4ab8-abb0-33cf76d714dc" providerId="ADAL" clId="{E91CE064-2B89-4016-9274-CD0D4CD028A2}" dt="2020-04-23T13:08:15.183" v="4199"/>
          <ac:spMkLst>
            <pc:docMk/>
            <pc:sldMk cId="1236050761" sldId="292"/>
            <ac:spMk id="18" creationId="{00000000-0000-0000-0000-000000000000}"/>
          </ac:spMkLst>
        </pc:spChg>
        <pc:spChg chg="mod">
          <ac:chgData name="mahaixuan@stu.hit.edu.cn" userId="bf2e8d97-a85d-4ab8-abb0-33cf76d714dc" providerId="ADAL" clId="{E91CE064-2B89-4016-9274-CD0D4CD028A2}" dt="2020-04-23T13:08:15.183" v="4199"/>
          <ac:spMkLst>
            <pc:docMk/>
            <pc:sldMk cId="1236050761" sldId="292"/>
            <ac:spMk id="19" creationId="{00000000-0000-0000-0000-000000000000}"/>
          </ac:spMkLst>
        </pc:spChg>
        <pc:picChg chg="del">
          <ac:chgData name="mahaixuan@stu.hit.edu.cn" userId="bf2e8d97-a85d-4ab8-abb0-33cf76d714dc" providerId="ADAL" clId="{E91CE064-2B89-4016-9274-CD0D4CD028A2}" dt="2020-04-23T13:04:48.773" v="692" actId="478"/>
          <ac:picMkLst>
            <pc:docMk/>
            <pc:sldMk cId="1236050761" sldId="292"/>
            <ac:picMk id="4" creationId="{74E46A70-4B60-4A07-BA48-596156AA5E0E}"/>
          </ac:picMkLst>
        </pc:picChg>
        <pc:picChg chg="add del">
          <ac:chgData name="mahaixuan@stu.hit.edu.cn" userId="bf2e8d97-a85d-4ab8-abb0-33cf76d714dc" providerId="ADAL" clId="{E91CE064-2B89-4016-9274-CD0D4CD028A2}" dt="2020-04-23T13:11:07.958" v="4309"/>
          <ac:picMkLst>
            <pc:docMk/>
            <pc:sldMk cId="1236050761" sldId="292"/>
            <ac:picMk id="5" creationId="{A91D0460-FEB6-4CBC-BF69-E6F2B1E2AD50}"/>
          </ac:picMkLst>
        </pc:picChg>
        <pc:picChg chg="add mod modCrop">
          <ac:chgData name="mahaixuan@stu.hit.edu.cn" userId="bf2e8d97-a85d-4ab8-abb0-33cf76d714dc" providerId="ADAL" clId="{E91CE064-2B89-4016-9274-CD0D4CD028A2}" dt="2020-04-23T13:14:51.144" v="4358" actId="1076"/>
          <ac:picMkLst>
            <pc:docMk/>
            <pc:sldMk cId="1236050761" sldId="292"/>
            <ac:picMk id="6" creationId="{C00B2DC4-98D3-4601-AD4F-05725FDAE536}"/>
          </ac:picMkLst>
        </pc:picChg>
      </pc:sldChg>
      <pc:sldChg chg="addSp delSp modSp add modTransition">
        <pc:chgData name="mahaixuan@stu.hit.edu.cn" userId="bf2e8d97-a85d-4ab8-abb0-33cf76d714dc" providerId="ADAL" clId="{E91CE064-2B89-4016-9274-CD0D4CD028A2}" dt="2020-04-23T14:55:44.916" v="8480"/>
        <pc:sldMkLst>
          <pc:docMk/>
          <pc:sldMk cId="3485690629" sldId="293"/>
        </pc:sldMkLst>
        <pc:spChg chg="add del mod">
          <ac:chgData name="mahaixuan@stu.hit.edu.cn" userId="bf2e8d97-a85d-4ab8-abb0-33cf76d714dc" providerId="ADAL" clId="{E91CE064-2B89-4016-9274-CD0D4CD028A2}" dt="2020-04-23T13:20:18.770" v="4812"/>
          <ac:spMkLst>
            <pc:docMk/>
            <pc:sldMk cId="3485690629" sldId="293"/>
            <ac:spMk id="2" creationId="{2F0FB701-6283-4E12-9DE3-4EE93EF65726}"/>
          </ac:spMkLst>
        </pc:spChg>
        <pc:spChg chg="add mod">
          <ac:chgData name="mahaixuan@stu.hit.edu.cn" userId="bf2e8d97-a85d-4ab8-abb0-33cf76d714dc" providerId="ADAL" clId="{E91CE064-2B89-4016-9274-CD0D4CD028A2}" dt="2020-04-23T14:55:44.916" v="8480"/>
          <ac:spMkLst>
            <pc:docMk/>
            <pc:sldMk cId="3485690629" sldId="293"/>
            <ac:spMk id="3" creationId="{7F22726C-4585-4D15-9B26-BDB6951E3F83}"/>
          </ac:spMkLst>
        </pc:spChg>
        <pc:spChg chg="add del mod">
          <ac:chgData name="mahaixuan@stu.hit.edu.cn" userId="bf2e8d97-a85d-4ab8-abb0-33cf76d714dc" providerId="ADAL" clId="{E91CE064-2B89-4016-9274-CD0D4CD028A2}" dt="2020-04-23T13:26:09.911" v="5005"/>
          <ac:spMkLst>
            <pc:docMk/>
            <pc:sldMk cId="3485690629" sldId="293"/>
            <ac:spMk id="4" creationId="{371DE293-7BE0-40AB-97E6-D1B900A64774}"/>
          </ac:spMkLst>
        </pc:spChg>
        <pc:spChg chg="add del">
          <ac:chgData name="mahaixuan@stu.hit.edu.cn" userId="bf2e8d97-a85d-4ab8-abb0-33cf76d714dc" providerId="ADAL" clId="{E91CE064-2B89-4016-9274-CD0D4CD028A2}" dt="2020-04-23T13:26:15.948" v="5015" actId="478"/>
          <ac:spMkLst>
            <pc:docMk/>
            <pc:sldMk cId="3485690629" sldId="293"/>
            <ac:spMk id="5" creationId="{2E203108-CA01-4EA6-8805-43DBF234C1B9}"/>
          </ac:spMkLst>
        </pc:spChg>
        <pc:spChg chg="mod">
          <ac:chgData name="mahaixuan@stu.hit.edu.cn" userId="bf2e8d97-a85d-4ab8-abb0-33cf76d714dc" providerId="ADAL" clId="{E91CE064-2B89-4016-9274-CD0D4CD028A2}" dt="2020-04-23T13:08:15.183" v="4199"/>
          <ac:spMkLst>
            <pc:docMk/>
            <pc:sldMk cId="3485690629" sldId="293"/>
            <ac:spMk id="18" creationId="{00000000-0000-0000-0000-000000000000}"/>
          </ac:spMkLst>
        </pc:spChg>
        <pc:spChg chg="mod">
          <ac:chgData name="mahaixuan@stu.hit.edu.cn" userId="bf2e8d97-a85d-4ab8-abb0-33cf76d714dc" providerId="ADAL" clId="{E91CE064-2B89-4016-9274-CD0D4CD028A2}" dt="2020-04-23T13:08:15.183" v="4199"/>
          <ac:spMkLst>
            <pc:docMk/>
            <pc:sldMk cId="3485690629" sldId="293"/>
            <ac:spMk id="19" creationId="{00000000-0000-0000-0000-000000000000}"/>
          </ac:spMkLst>
        </pc:spChg>
        <pc:picChg chg="add mod">
          <ac:chgData name="mahaixuan@stu.hit.edu.cn" userId="bf2e8d97-a85d-4ab8-abb0-33cf76d714dc" providerId="ADAL" clId="{E91CE064-2B89-4016-9274-CD0D4CD028A2}" dt="2020-04-23T13:46:36.570" v="5502" actId="1036"/>
          <ac:picMkLst>
            <pc:docMk/>
            <pc:sldMk cId="3485690629" sldId="293"/>
            <ac:picMk id="6" creationId="{4F19AE0A-8850-422C-86C0-3487FA25B687}"/>
          </ac:picMkLst>
        </pc:picChg>
        <pc:picChg chg="add mod modCrop">
          <ac:chgData name="mahaixuan@stu.hit.edu.cn" userId="bf2e8d97-a85d-4ab8-abb0-33cf76d714dc" providerId="ADAL" clId="{E91CE064-2B89-4016-9274-CD0D4CD028A2}" dt="2020-04-23T13:46:48.268" v="5504" actId="732"/>
          <ac:picMkLst>
            <pc:docMk/>
            <pc:sldMk cId="3485690629" sldId="293"/>
            <ac:picMk id="8" creationId="{ABAFCA2B-8675-46FB-A682-B4020BDA5877}"/>
          </ac:picMkLst>
        </pc:picChg>
      </pc:sldChg>
      <pc:sldChg chg="addSp modSp add modTransition">
        <pc:chgData name="mahaixuan@stu.hit.edu.cn" userId="bf2e8d97-a85d-4ab8-abb0-33cf76d714dc" providerId="ADAL" clId="{E91CE064-2B89-4016-9274-CD0D4CD028A2}" dt="2020-04-23T14:43:10.046" v="8344"/>
        <pc:sldMkLst>
          <pc:docMk/>
          <pc:sldMk cId="1872740094" sldId="294"/>
        </pc:sldMkLst>
        <pc:spChg chg="add mod">
          <ac:chgData name="mahaixuan@stu.hit.edu.cn" userId="bf2e8d97-a85d-4ab8-abb0-33cf76d714dc" providerId="ADAL" clId="{E91CE064-2B89-4016-9274-CD0D4CD028A2}" dt="2020-04-23T13:48:54.881" v="5573"/>
          <ac:spMkLst>
            <pc:docMk/>
            <pc:sldMk cId="1872740094" sldId="294"/>
            <ac:spMk id="2" creationId="{3FADFEBA-6EA2-457E-9896-8FE02DF2FD1A}"/>
          </ac:spMkLst>
        </pc:spChg>
        <pc:spChg chg="add mod">
          <ac:chgData name="mahaixuan@stu.hit.edu.cn" userId="bf2e8d97-a85d-4ab8-abb0-33cf76d714dc" providerId="ADAL" clId="{E91CE064-2B89-4016-9274-CD0D4CD028A2}" dt="2020-04-23T13:42:16.833" v="5319" actId="1076"/>
          <ac:spMkLst>
            <pc:docMk/>
            <pc:sldMk cId="1872740094" sldId="294"/>
            <ac:spMk id="8" creationId="{A80F9494-C53D-4119-8DFD-11BFEF48E87B}"/>
          </ac:spMkLst>
        </pc:spChg>
        <pc:spChg chg="add mod">
          <ac:chgData name="mahaixuan@stu.hit.edu.cn" userId="bf2e8d97-a85d-4ab8-abb0-33cf76d714dc" providerId="ADAL" clId="{E91CE064-2B89-4016-9274-CD0D4CD028A2}" dt="2020-04-23T13:42:13.674" v="5318" actId="1076"/>
          <ac:spMkLst>
            <pc:docMk/>
            <pc:sldMk cId="1872740094" sldId="294"/>
            <ac:spMk id="12" creationId="{F96B9337-40E5-4F23-94F7-576E4E66CB78}"/>
          </ac:spMkLst>
        </pc:spChg>
        <pc:spChg chg="mod">
          <ac:chgData name="mahaixuan@stu.hit.edu.cn" userId="bf2e8d97-a85d-4ab8-abb0-33cf76d714dc" providerId="ADAL" clId="{E91CE064-2B89-4016-9274-CD0D4CD028A2}" dt="2020-04-23T13:08:15.183" v="4199"/>
          <ac:spMkLst>
            <pc:docMk/>
            <pc:sldMk cId="1872740094" sldId="294"/>
            <ac:spMk id="18" creationId="{00000000-0000-0000-0000-000000000000}"/>
          </ac:spMkLst>
        </pc:spChg>
        <pc:spChg chg="mod">
          <ac:chgData name="mahaixuan@stu.hit.edu.cn" userId="bf2e8d97-a85d-4ab8-abb0-33cf76d714dc" providerId="ADAL" clId="{E91CE064-2B89-4016-9274-CD0D4CD028A2}" dt="2020-04-23T13:08:15.183" v="4199"/>
          <ac:spMkLst>
            <pc:docMk/>
            <pc:sldMk cId="1872740094" sldId="294"/>
            <ac:spMk id="19" creationId="{00000000-0000-0000-0000-000000000000}"/>
          </ac:spMkLst>
        </pc:spChg>
        <pc:picChg chg="add mod">
          <ac:chgData name="mahaixuan@stu.hit.edu.cn" userId="bf2e8d97-a85d-4ab8-abb0-33cf76d714dc" providerId="ADAL" clId="{E91CE064-2B89-4016-9274-CD0D4CD028A2}" dt="2020-04-23T13:37:54.454" v="5218" actId="1076"/>
          <ac:picMkLst>
            <pc:docMk/>
            <pc:sldMk cId="1872740094" sldId="294"/>
            <ac:picMk id="3" creationId="{FEF6FE0A-937C-48BC-BEC7-29449EBFED15}"/>
          </ac:picMkLst>
        </pc:picChg>
        <pc:picChg chg="add mod">
          <ac:chgData name="mahaixuan@stu.hit.edu.cn" userId="bf2e8d97-a85d-4ab8-abb0-33cf76d714dc" providerId="ADAL" clId="{E91CE064-2B89-4016-9274-CD0D4CD028A2}" dt="2020-04-23T13:40:48.736" v="5295" actId="208"/>
          <ac:picMkLst>
            <pc:docMk/>
            <pc:sldMk cId="1872740094" sldId="294"/>
            <ac:picMk id="5" creationId="{F5B51642-2486-4400-B2FA-81C48BBDBD0B}"/>
          </ac:picMkLst>
        </pc:picChg>
        <pc:picChg chg="add mod">
          <ac:chgData name="mahaixuan@stu.hit.edu.cn" userId="bf2e8d97-a85d-4ab8-abb0-33cf76d714dc" providerId="ADAL" clId="{E91CE064-2B89-4016-9274-CD0D4CD028A2}" dt="2020-04-23T13:40:45.701" v="5294" actId="208"/>
          <ac:picMkLst>
            <pc:docMk/>
            <pc:sldMk cId="1872740094" sldId="294"/>
            <ac:picMk id="7" creationId="{DAF1A3E2-8E30-4D94-9969-1737A23349A1}"/>
          </ac:picMkLst>
        </pc:picChg>
      </pc:sldChg>
      <pc:sldChg chg="addSp delSp modSp add modTransition">
        <pc:chgData name="mahaixuan@stu.hit.edu.cn" userId="bf2e8d97-a85d-4ab8-abb0-33cf76d714dc" providerId="ADAL" clId="{E91CE064-2B89-4016-9274-CD0D4CD028A2}" dt="2020-04-23T14:43:10.046" v="8344"/>
        <pc:sldMkLst>
          <pc:docMk/>
          <pc:sldMk cId="3578782029" sldId="295"/>
        </pc:sldMkLst>
        <pc:spChg chg="add mod">
          <ac:chgData name="mahaixuan@stu.hit.edu.cn" userId="bf2e8d97-a85d-4ab8-abb0-33cf76d714dc" providerId="ADAL" clId="{E91CE064-2B89-4016-9274-CD0D4CD028A2}" dt="2020-04-23T14:34:28.654" v="8277"/>
          <ac:spMkLst>
            <pc:docMk/>
            <pc:sldMk cId="3578782029" sldId="295"/>
            <ac:spMk id="2" creationId="{973979A2-12F8-4A5C-8386-C53A26AEA4E3}"/>
          </ac:spMkLst>
        </pc:spChg>
        <pc:spChg chg="add mod">
          <ac:chgData name="mahaixuan@stu.hit.edu.cn" userId="bf2e8d97-a85d-4ab8-abb0-33cf76d714dc" providerId="ADAL" clId="{E91CE064-2B89-4016-9274-CD0D4CD028A2}" dt="2020-04-23T14:04:03.725" v="5937" actId="1076"/>
          <ac:spMkLst>
            <pc:docMk/>
            <pc:sldMk cId="3578782029" sldId="295"/>
            <ac:spMk id="9" creationId="{3969DA18-4A20-477A-9EF6-46A75B736472}"/>
          </ac:spMkLst>
        </pc:spChg>
        <pc:spChg chg="add mod">
          <ac:chgData name="mahaixuan@stu.hit.edu.cn" userId="bf2e8d97-a85d-4ab8-abb0-33cf76d714dc" providerId="ADAL" clId="{E91CE064-2B89-4016-9274-CD0D4CD028A2}" dt="2020-04-23T14:04:13.719" v="5948" actId="14100"/>
          <ac:spMkLst>
            <pc:docMk/>
            <pc:sldMk cId="3578782029" sldId="295"/>
            <ac:spMk id="11" creationId="{324A6BC1-D9D9-4711-AC7F-5488D52C6C06}"/>
          </ac:spMkLst>
        </pc:spChg>
        <pc:spChg chg="mod">
          <ac:chgData name="mahaixuan@stu.hit.edu.cn" userId="bf2e8d97-a85d-4ab8-abb0-33cf76d714dc" providerId="ADAL" clId="{E91CE064-2B89-4016-9274-CD0D4CD028A2}" dt="2020-04-23T13:08:15.183" v="4199"/>
          <ac:spMkLst>
            <pc:docMk/>
            <pc:sldMk cId="3578782029" sldId="295"/>
            <ac:spMk id="18" creationId="{00000000-0000-0000-0000-000000000000}"/>
          </ac:spMkLst>
        </pc:spChg>
        <pc:spChg chg="mod">
          <ac:chgData name="mahaixuan@stu.hit.edu.cn" userId="bf2e8d97-a85d-4ab8-abb0-33cf76d714dc" providerId="ADAL" clId="{E91CE064-2B89-4016-9274-CD0D4CD028A2}" dt="2020-04-23T13:08:15.183" v="4199"/>
          <ac:spMkLst>
            <pc:docMk/>
            <pc:sldMk cId="3578782029" sldId="295"/>
            <ac:spMk id="19" creationId="{00000000-0000-0000-0000-000000000000}"/>
          </ac:spMkLst>
        </pc:spChg>
        <pc:graphicFrameChg chg="add del">
          <ac:chgData name="mahaixuan@stu.hit.edu.cn" userId="bf2e8d97-a85d-4ab8-abb0-33cf76d714dc" providerId="ADAL" clId="{E91CE064-2B89-4016-9274-CD0D4CD028A2}" dt="2020-04-23T13:58:59.148" v="5777" actId="478"/>
          <ac:graphicFrameMkLst>
            <pc:docMk/>
            <pc:sldMk cId="3578782029" sldId="295"/>
            <ac:graphicFrameMk id="4" creationId="{F755A500-7373-46E8-B448-54AACD6262D4}"/>
          </ac:graphicFrameMkLst>
        </pc:graphicFrameChg>
        <pc:picChg chg="add mod">
          <ac:chgData name="mahaixuan@stu.hit.edu.cn" userId="bf2e8d97-a85d-4ab8-abb0-33cf76d714dc" providerId="ADAL" clId="{E91CE064-2B89-4016-9274-CD0D4CD028A2}" dt="2020-04-23T13:57:30.724" v="5775" actId="1076"/>
          <ac:picMkLst>
            <pc:docMk/>
            <pc:sldMk cId="3578782029" sldId="295"/>
            <ac:picMk id="3" creationId="{9C1B4C5F-041A-4D88-A834-5B715DAD2E6F}"/>
          </ac:picMkLst>
        </pc:picChg>
        <pc:picChg chg="add mod">
          <ac:chgData name="mahaixuan@stu.hit.edu.cn" userId="bf2e8d97-a85d-4ab8-abb0-33cf76d714dc" providerId="ADAL" clId="{E91CE064-2B89-4016-9274-CD0D4CD028A2}" dt="2020-04-23T14:03:52.074" v="5933" actId="1036"/>
          <ac:picMkLst>
            <pc:docMk/>
            <pc:sldMk cId="3578782029" sldId="295"/>
            <ac:picMk id="5" creationId="{EAA0F2A9-7734-47C8-8341-801757FE7656}"/>
          </ac:picMkLst>
        </pc:picChg>
        <pc:picChg chg="add mod">
          <ac:chgData name="mahaixuan@stu.hit.edu.cn" userId="bf2e8d97-a85d-4ab8-abb0-33cf76d714dc" providerId="ADAL" clId="{E91CE064-2B89-4016-9274-CD0D4CD028A2}" dt="2020-04-23T14:03:47.173" v="5915" actId="1076"/>
          <ac:picMkLst>
            <pc:docMk/>
            <pc:sldMk cId="3578782029" sldId="295"/>
            <ac:picMk id="6" creationId="{82A978D7-8A6D-447C-9840-B35292C1F4EE}"/>
          </ac:picMkLst>
        </pc:picChg>
      </pc:sldChg>
      <pc:sldChg chg="modSp add del modTransition">
        <pc:chgData name="mahaixuan@stu.hit.edu.cn" userId="bf2e8d97-a85d-4ab8-abb0-33cf76d714dc" providerId="ADAL" clId="{E91CE064-2B89-4016-9274-CD0D4CD028A2}" dt="2020-04-23T14:41:26.774" v="8314" actId="47"/>
        <pc:sldMkLst>
          <pc:docMk/>
          <pc:sldMk cId="3083078094" sldId="296"/>
        </pc:sldMkLst>
        <pc:spChg chg="mod">
          <ac:chgData name="mahaixuan@stu.hit.edu.cn" userId="bf2e8d97-a85d-4ab8-abb0-33cf76d714dc" providerId="ADAL" clId="{E91CE064-2B89-4016-9274-CD0D4CD028A2}" dt="2020-04-23T13:08:15.183" v="4199"/>
          <ac:spMkLst>
            <pc:docMk/>
            <pc:sldMk cId="3083078094" sldId="296"/>
            <ac:spMk id="18" creationId="{00000000-0000-0000-0000-000000000000}"/>
          </ac:spMkLst>
        </pc:spChg>
        <pc:spChg chg="mod">
          <ac:chgData name="mahaixuan@stu.hit.edu.cn" userId="bf2e8d97-a85d-4ab8-abb0-33cf76d714dc" providerId="ADAL" clId="{E91CE064-2B89-4016-9274-CD0D4CD028A2}" dt="2020-04-23T13:52:02.091" v="5675"/>
          <ac:spMkLst>
            <pc:docMk/>
            <pc:sldMk cId="3083078094" sldId="296"/>
            <ac:spMk id="19" creationId="{00000000-0000-0000-0000-000000000000}"/>
          </ac:spMkLst>
        </pc:spChg>
      </pc:sldChg>
      <pc:sldChg chg="modSp add del">
        <pc:chgData name="mahaixuan@stu.hit.edu.cn" userId="bf2e8d97-a85d-4ab8-abb0-33cf76d714dc" providerId="ADAL" clId="{E91CE064-2B89-4016-9274-CD0D4CD028A2}" dt="2020-04-23T13:06:26.408" v="849" actId="47"/>
        <pc:sldMkLst>
          <pc:docMk/>
          <pc:sldMk cId="90373386" sldId="297"/>
        </pc:sldMkLst>
        <pc:spChg chg="mod">
          <ac:chgData name="mahaixuan@stu.hit.edu.cn" userId="bf2e8d97-a85d-4ab8-abb0-33cf76d714dc" providerId="ADAL" clId="{E91CE064-2B89-4016-9274-CD0D4CD028A2}" dt="2020-04-23T13:06:02.156" v="848"/>
          <ac:spMkLst>
            <pc:docMk/>
            <pc:sldMk cId="90373386" sldId="297"/>
            <ac:spMk id="19" creationId="{00000000-0000-0000-0000-000000000000}"/>
          </ac:spMkLst>
        </pc:spChg>
      </pc:sldChg>
      <pc:sldChg chg="addSp delSp modSp add modTransition">
        <pc:chgData name="mahaixuan@stu.hit.edu.cn" userId="bf2e8d97-a85d-4ab8-abb0-33cf76d714dc" providerId="ADAL" clId="{E91CE064-2B89-4016-9274-CD0D4CD028A2}" dt="2020-04-23T14:51:17.799" v="8426" actId="208"/>
        <pc:sldMkLst>
          <pc:docMk/>
          <pc:sldMk cId="455808247" sldId="297"/>
        </pc:sldMkLst>
        <pc:spChg chg="mod">
          <ac:chgData name="mahaixuan@stu.hit.edu.cn" userId="bf2e8d97-a85d-4ab8-abb0-33cf76d714dc" providerId="ADAL" clId="{E91CE064-2B89-4016-9274-CD0D4CD028A2}" dt="2020-04-23T13:19:56.145" v="4807" actId="1037"/>
          <ac:spMkLst>
            <pc:docMk/>
            <pc:sldMk cId="455808247" sldId="297"/>
            <ac:spMk id="3" creationId="{325DBC72-3200-47E2-9D7B-22DD661FDEAB}"/>
          </ac:spMkLst>
        </pc:spChg>
        <pc:spChg chg="add mod">
          <ac:chgData name="mahaixuan@stu.hit.edu.cn" userId="bf2e8d97-a85d-4ab8-abb0-33cf76d714dc" providerId="ADAL" clId="{E91CE064-2B89-4016-9274-CD0D4CD028A2}" dt="2020-04-23T13:19:56.145" v="4807" actId="1037"/>
          <ac:spMkLst>
            <pc:docMk/>
            <pc:sldMk cId="455808247" sldId="297"/>
            <ac:spMk id="12" creationId="{C8D9A702-120B-4F6F-B4D1-4ABFE97A55A6}"/>
          </ac:spMkLst>
        </pc:spChg>
        <pc:grpChg chg="mod">
          <ac:chgData name="mahaixuan@stu.hit.edu.cn" userId="bf2e8d97-a85d-4ab8-abb0-33cf76d714dc" providerId="ADAL" clId="{E91CE064-2B89-4016-9274-CD0D4CD028A2}" dt="2020-04-23T13:19:49.652" v="4784" actId="1076"/>
          <ac:grpSpMkLst>
            <pc:docMk/>
            <pc:sldMk cId="455808247" sldId="297"/>
            <ac:grpSpMk id="14" creationId="{00000000-0000-0000-0000-000000000000}"/>
          </ac:grpSpMkLst>
        </pc:grpChg>
        <pc:picChg chg="add mod">
          <ac:chgData name="mahaixuan@stu.hit.edu.cn" userId="bf2e8d97-a85d-4ab8-abb0-33cf76d714dc" providerId="ADAL" clId="{E91CE064-2B89-4016-9274-CD0D4CD028A2}" dt="2020-04-23T13:20:02.482" v="4808" actId="1076"/>
          <ac:picMkLst>
            <pc:docMk/>
            <pc:sldMk cId="455808247" sldId="297"/>
            <ac:picMk id="2" creationId="{C10C716C-26AF-4E9E-AED7-7A83C1485471}"/>
          </ac:picMkLst>
        </pc:picChg>
        <pc:picChg chg="add mod">
          <ac:chgData name="mahaixuan@stu.hit.edu.cn" userId="bf2e8d97-a85d-4ab8-abb0-33cf76d714dc" providerId="ADAL" clId="{E91CE064-2B89-4016-9274-CD0D4CD028A2}" dt="2020-04-23T13:19:56.145" v="4807" actId="1037"/>
          <ac:picMkLst>
            <pc:docMk/>
            <pc:sldMk cId="455808247" sldId="297"/>
            <ac:picMk id="5" creationId="{4F032F5A-1DB8-4BAF-A569-80D2A8B2F756}"/>
          </ac:picMkLst>
        </pc:picChg>
        <pc:picChg chg="del">
          <ac:chgData name="mahaixuan@stu.hit.edu.cn" userId="bf2e8d97-a85d-4ab8-abb0-33cf76d714dc" providerId="ADAL" clId="{E91CE064-2B89-4016-9274-CD0D4CD028A2}" dt="2020-04-23T13:15:23.583" v="4362" actId="478"/>
          <ac:picMkLst>
            <pc:docMk/>
            <pc:sldMk cId="455808247" sldId="297"/>
            <ac:picMk id="6" creationId="{C00B2DC4-98D3-4601-AD4F-05725FDAE536}"/>
          </ac:picMkLst>
        </pc:picChg>
        <pc:picChg chg="add del mod">
          <ac:chgData name="mahaixuan@stu.hit.edu.cn" userId="bf2e8d97-a85d-4ab8-abb0-33cf76d714dc" providerId="ADAL" clId="{E91CE064-2B89-4016-9274-CD0D4CD028A2}" dt="2020-04-23T13:18:15.201" v="4761" actId="478"/>
          <ac:picMkLst>
            <pc:docMk/>
            <pc:sldMk cId="455808247" sldId="297"/>
            <ac:picMk id="8" creationId="{FEF7C7CF-4257-49B0-9FA4-693EA957CB3E}"/>
          </ac:picMkLst>
        </pc:picChg>
        <pc:picChg chg="add mod">
          <ac:chgData name="mahaixuan@stu.hit.edu.cn" userId="bf2e8d97-a85d-4ab8-abb0-33cf76d714dc" providerId="ADAL" clId="{E91CE064-2B89-4016-9274-CD0D4CD028A2}" dt="2020-04-23T14:51:17.799" v="8426" actId="208"/>
          <ac:picMkLst>
            <pc:docMk/>
            <pc:sldMk cId="455808247" sldId="297"/>
            <ac:picMk id="9" creationId="{6B56F8E5-F20F-4F28-AB83-7E996B53C83C}"/>
          </ac:picMkLst>
        </pc:picChg>
        <pc:cxnChg chg="add mod">
          <ac:chgData name="mahaixuan@stu.hit.edu.cn" userId="bf2e8d97-a85d-4ab8-abb0-33cf76d714dc" providerId="ADAL" clId="{E91CE064-2B89-4016-9274-CD0D4CD028A2}" dt="2020-04-23T13:19:56.145" v="4807" actId="1037"/>
          <ac:cxnSpMkLst>
            <pc:docMk/>
            <pc:sldMk cId="455808247" sldId="297"/>
            <ac:cxnSpMk id="11" creationId="{45E2C618-813C-4E64-BB0F-B31C5C76F70B}"/>
          </ac:cxnSpMkLst>
        </pc:cxnChg>
      </pc:sldChg>
      <pc:sldChg chg="new del">
        <pc:chgData name="mahaixuan@stu.hit.edu.cn" userId="bf2e8d97-a85d-4ab8-abb0-33cf76d714dc" providerId="ADAL" clId="{E91CE064-2B89-4016-9274-CD0D4CD028A2}" dt="2020-04-23T13:15:01.927" v="4360" actId="47"/>
        <pc:sldMkLst>
          <pc:docMk/>
          <pc:sldMk cId="3408294021" sldId="297"/>
        </pc:sldMkLst>
      </pc:sldChg>
      <pc:sldChg chg="addSp delSp modSp add modTransition">
        <pc:chgData name="mahaixuan@stu.hit.edu.cn" userId="bf2e8d97-a85d-4ab8-abb0-33cf76d714dc" providerId="ADAL" clId="{E91CE064-2B89-4016-9274-CD0D4CD028A2}" dt="2020-04-23T15:02:27.486" v="8706" actId="1076"/>
        <pc:sldMkLst>
          <pc:docMk/>
          <pc:sldMk cId="2686823127" sldId="298"/>
        </pc:sldMkLst>
        <pc:spChg chg="add mod">
          <ac:chgData name="mahaixuan@stu.hit.edu.cn" userId="bf2e8d97-a85d-4ab8-abb0-33cf76d714dc" providerId="ADAL" clId="{E91CE064-2B89-4016-9274-CD0D4CD028A2}" dt="2020-04-23T14:30:08.702" v="8113" actId="1076"/>
          <ac:spMkLst>
            <pc:docMk/>
            <pc:sldMk cId="2686823127" sldId="298"/>
            <ac:spMk id="2" creationId="{9F42D5CC-D448-4C6C-A51A-6E67EF17472C}"/>
          </ac:spMkLst>
        </pc:spChg>
        <pc:spChg chg="del">
          <ac:chgData name="mahaixuan@stu.hit.edu.cn" userId="bf2e8d97-a85d-4ab8-abb0-33cf76d714dc" providerId="ADAL" clId="{E91CE064-2B89-4016-9274-CD0D4CD028A2}" dt="2020-04-23T13:52:46.176" v="5704" actId="478"/>
          <ac:spMkLst>
            <pc:docMk/>
            <pc:sldMk cId="2686823127" sldId="298"/>
            <ac:spMk id="3" creationId="{AB9098C0-9F91-444E-A803-1990DAC0A493}"/>
          </ac:spMkLst>
        </pc:spChg>
        <pc:spChg chg="mod">
          <ac:chgData name="mahaixuan@stu.hit.edu.cn" userId="bf2e8d97-a85d-4ab8-abb0-33cf76d714dc" providerId="ADAL" clId="{E91CE064-2B89-4016-9274-CD0D4CD028A2}" dt="2020-04-23T13:52:43.912" v="5703"/>
          <ac:spMkLst>
            <pc:docMk/>
            <pc:sldMk cId="2686823127" sldId="298"/>
            <ac:spMk id="19" creationId="{00000000-0000-0000-0000-000000000000}"/>
          </ac:spMkLst>
        </pc:spChg>
        <pc:picChg chg="add mod">
          <ac:chgData name="mahaixuan@stu.hit.edu.cn" userId="bf2e8d97-a85d-4ab8-abb0-33cf76d714dc" providerId="ADAL" clId="{E91CE064-2B89-4016-9274-CD0D4CD028A2}" dt="2020-04-23T15:02:27.486" v="8706" actId="1076"/>
          <ac:picMkLst>
            <pc:docMk/>
            <pc:sldMk cId="2686823127" sldId="298"/>
            <ac:picMk id="3" creationId="{78A763CA-FC32-43E8-B8D1-FBA22A2419F1}"/>
          </ac:picMkLst>
        </pc:picChg>
        <pc:picChg chg="del">
          <ac:chgData name="mahaixuan@stu.hit.edu.cn" userId="bf2e8d97-a85d-4ab8-abb0-33cf76d714dc" providerId="ADAL" clId="{E91CE064-2B89-4016-9274-CD0D4CD028A2}" dt="2020-04-23T13:52:47.153" v="5705" actId="478"/>
          <ac:picMkLst>
            <pc:docMk/>
            <pc:sldMk cId="2686823127" sldId="298"/>
            <ac:picMk id="4" creationId="{A3320A5B-CCCA-43E0-B037-CDBF7F6889BB}"/>
          </ac:picMkLst>
        </pc:picChg>
      </pc:sldChg>
      <pc:sldChg chg="addSp delSp modSp add modTransition">
        <pc:chgData name="mahaixuan@stu.hit.edu.cn" userId="bf2e8d97-a85d-4ab8-abb0-33cf76d714dc" providerId="ADAL" clId="{E91CE064-2B89-4016-9274-CD0D4CD028A2}" dt="2020-04-23T14:43:10.046" v="8344"/>
        <pc:sldMkLst>
          <pc:docMk/>
          <pc:sldMk cId="2774467472" sldId="299"/>
        </pc:sldMkLst>
        <pc:spChg chg="del">
          <ac:chgData name="mahaixuan@stu.hit.edu.cn" userId="bf2e8d97-a85d-4ab8-abb0-33cf76d714dc" providerId="ADAL" clId="{E91CE064-2B89-4016-9274-CD0D4CD028A2}" dt="2020-04-23T13:52:57.460" v="5726" actId="478"/>
          <ac:spMkLst>
            <pc:docMk/>
            <pc:sldMk cId="2774467472" sldId="299"/>
            <ac:spMk id="3" creationId="{AB9098C0-9F91-444E-A803-1990DAC0A493}"/>
          </ac:spMkLst>
        </pc:spChg>
        <pc:spChg chg="add mod">
          <ac:chgData name="mahaixuan@stu.hit.edu.cn" userId="bf2e8d97-a85d-4ab8-abb0-33cf76d714dc" providerId="ADAL" clId="{E91CE064-2B89-4016-9274-CD0D4CD028A2}" dt="2020-04-23T14:31:51.215" v="8154"/>
          <ac:spMkLst>
            <pc:docMk/>
            <pc:sldMk cId="2774467472" sldId="299"/>
            <ac:spMk id="3" creationId="{F52DD249-9E1B-4D33-89CB-082D8CC41127}"/>
          </ac:spMkLst>
        </pc:spChg>
        <pc:spChg chg="add mod">
          <ac:chgData name="mahaixuan@stu.hit.edu.cn" userId="bf2e8d97-a85d-4ab8-abb0-33cf76d714dc" providerId="ADAL" clId="{E91CE064-2B89-4016-9274-CD0D4CD028A2}" dt="2020-04-23T14:31:24.774" v="8128" actId="1076"/>
          <ac:spMkLst>
            <pc:docMk/>
            <pc:sldMk cId="2774467472" sldId="299"/>
            <ac:spMk id="6" creationId="{163D7A15-F748-43A2-8BD7-9BB38D7545CA}"/>
          </ac:spMkLst>
        </pc:spChg>
        <pc:spChg chg="mod">
          <ac:chgData name="mahaixuan@stu.hit.edu.cn" userId="bf2e8d97-a85d-4ab8-abb0-33cf76d714dc" providerId="ADAL" clId="{E91CE064-2B89-4016-9274-CD0D4CD028A2}" dt="2020-04-23T13:52:53.107" v="5725"/>
          <ac:spMkLst>
            <pc:docMk/>
            <pc:sldMk cId="2774467472" sldId="299"/>
            <ac:spMk id="19" creationId="{00000000-0000-0000-0000-000000000000}"/>
          </ac:spMkLst>
        </pc:spChg>
        <pc:picChg chg="add mod">
          <ac:chgData name="mahaixuan@stu.hit.edu.cn" userId="bf2e8d97-a85d-4ab8-abb0-33cf76d714dc" providerId="ADAL" clId="{E91CE064-2B89-4016-9274-CD0D4CD028A2}" dt="2020-04-23T14:17:46.080" v="6949" actId="1076"/>
          <ac:picMkLst>
            <pc:docMk/>
            <pc:sldMk cId="2774467472" sldId="299"/>
            <ac:picMk id="2" creationId="{F56E0B9B-2545-4452-A791-7716496470E5}"/>
          </ac:picMkLst>
        </pc:picChg>
        <pc:picChg chg="del">
          <ac:chgData name="mahaixuan@stu.hit.edu.cn" userId="bf2e8d97-a85d-4ab8-abb0-33cf76d714dc" providerId="ADAL" clId="{E91CE064-2B89-4016-9274-CD0D4CD028A2}" dt="2020-04-23T13:52:58.625" v="5727" actId="478"/>
          <ac:picMkLst>
            <pc:docMk/>
            <pc:sldMk cId="2774467472" sldId="299"/>
            <ac:picMk id="4" creationId="{A3320A5B-CCCA-43E0-B037-CDBF7F6889BB}"/>
          </ac:picMkLst>
        </pc:picChg>
        <pc:picChg chg="add mod">
          <ac:chgData name="mahaixuan@stu.hit.edu.cn" userId="bf2e8d97-a85d-4ab8-abb0-33cf76d714dc" providerId="ADAL" clId="{E91CE064-2B89-4016-9274-CD0D4CD028A2}" dt="2020-04-23T14:17:35.094" v="6929" actId="1036"/>
          <ac:picMkLst>
            <pc:docMk/>
            <pc:sldMk cId="2774467472" sldId="299"/>
            <ac:picMk id="4" creationId="{E757B3E6-7CB4-4C39-899E-0891C96CEF39}"/>
          </ac:picMkLst>
        </pc:picChg>
        <pc:picChg chg="add mod">
          <ac:chgData name="mahaixuan@stu.hit.edu.cn" userId="bf2e8d97-a85d-4ab8-abb0-33cf76d714dc" providerId="ADAL" clId="{E91CE064-2B89-4016-9274-CD0D4CD028A2}" dt="2020-04-23T14:17:38.028" v="6946" actId="1035"/>
          <ac:picMkLst>
            <pc:docMk/>
            <pc:sldMk cId="2774467472" sldId="299"/>
            <ac:picMk id="5" creationId="{CBDC7A5B-61E4-4698-B7AF-B558CFE7EC6A}"/>
          </ac:picMkLst>
        </pc:picChg>
        <pc:cxnChg chg="add mod">
          <ac:chgData name="mahaixuan@stu.hit.edu.cn" userId="bf2e8d97-a85d-4ab8-abb0-33cf76d714dc" providerId="ADAL" clId="{E91CE064-2B89-4016-9274-CD0D4CD028A2}" dt="2020-04-23T14:31:32.521" v="8143" actId="1036"/>
          <ac:cxnSpMkLst>
            <pc:docMk/>
            <pc:sldMk cId="2774467472" sldId="299"/>
            <ac:cxnSpMk id="8" creationId="{06449AA5-780D-42EF-B260-DA6696B2C5CB}"/>
          </ac:cxnSpMkLst>
        </pc:cxnChg>
      </pc:sldChg>
      <pc:sldChg chg="addSp delSp modSp add modTransition">
        <pc:chgData name="mahaixuan@stu.hit.edu.cn" userId="bf2e8d97-a85d-4ab8-abb0-33cf76d714dc" providerId="ADAL" clId="{E91CE064-2B89-4016-9274-CD0D4CD028A2}" dt="2020-04-23T14:57:55.187" v="8555"/>
        <pc:sldMkLst>
          <pc:docMk/>
          <pc:sldMk cId="0" sldId="300"/>
        </pc:sldMkLst>
        <pc:spChg chg="mod">
          <ac:chgData name="mahaixuan@stu.hit.edu.cn" userId="bf2e8d97-a85d-4ab8-abb0-33cf76d714dc" providerId="ADAL" clId="{E91CE064-2B89-4016-9274-CD0D4CD028A2}" dt="2020-04-23T14:42:55.825" v="8343" actId="20577"/>
          <ac:spMkLst>
            <pc:docMk/>
            <pc:sldMk cId="0" sldId="300"/>
            <ac:spMk id="3" creationId="{00000000-0000-0000-0000-000000000000}"/>
          </ac:spMkLst>
        </pc:spChg>
        <pc:grpChg chg="add del">
          <ac:chgData name="mahaixuan@stu.hit.edu.cn" userId="bf2e8d97-a85d-4ab8-abb0-33cf76d714dc" providerId="ADAL" clId="{E91CE064-2B89-4016-9274-CD0D4CD028A2}" dt="2020-04-23T14:57:53.471" v="8553"/>
          <ac:grpSpMkLst>
            <pc:docMk/>
            <pc:sldMk cId="0" sldId="300"/>
            <ac:grpSpMk id="8" creationId="{9CE39D95-E211-402C-903A-7DCDB02CB0B2}"/>
          </ac:grpSpMkLst>
        </pc:grpChg>
        <pc:grpChg chg="add">
          <ac:chgData name="mahaixuan@stu.hit.edu.cn" userId="bf2e8d97-a85d-4ab8-abb0-33cf76d714dc" providerId="ADAL" clId="{E91CE064-2B89-4016-9274-CD0D4CD028A2}" dt="2020-04-23T14:57:55.187" v="8555"/>
          <ac:grpSpMkLst>
            <pc:docMk/>
            <pc:sldMk cId="0" sldId="300"/>
            <ac:grpSpMk id="11" creationId="{D5568C16-11E8-4977-A76D-16F13F2D4925}"/>
          </ac:grpSpMkLst>
        </pc:grpChg>
        <pc:grpChg chg="del">
          <ac:chgData name="mahaixuan@stu.hit.edu.cn" userId="bf2e8d97-a85d-4ab8-abb0-33cf76d714dc" providerId="ADAL" clId="{E91CE064-2B89-4016-9274-CD0D4CD028A2}" dt="2020-04-23T14:57:54.903" v="8554" actId="478"/>
          <ac:grpSpMkLst>
            <pc:docMk/>
            <pc:sldMk cId="0" sldId="300"/>
            <ac:grpSpMk id="14" creationId="{00000000-0000-0000-0000-000000000000}"/>
          </ac:grpSpMkLst>
        </pc:grpChg>
        <pc:picChg chg="mod">
          <ac:chgData name="mahaixuan@stu.hit.edu.cn" userId="bf2e8d97-a85d-4ab8-abb0-33cf76d714dc" providerId="ADAL" clId="{E91CE064-2B89-4016-9274-CD0D4CD028A2}" dt="2020-04-23T14:42:38.269" v="8325" actId="1076"/>
          <ac:picMkLst>
            <pc:docMk/>
            <pc:sldMk cId="0" sldId="300"/>
            <ac:picMk id="4" creationId="{00000000-0000-0000-0000-000000000000}"/>
          </ac:picMkLst>
        </pc:picChg>
        <pc:picChg chg="mod">
          <ac:chgData name="mahaixuan@stu.hit.edu.cn" userId="bf2e8d97-a85d-4ab8-abb0-33cf76d714dc" providerId="ADAL" clId="{E91CE064-2B89-4016-9274-CD0D4CD028A2}" dt="2020-04-23T14:42:27.615" v="8323" actId="1076"/>
          <ac:picMkLst>
            <pc:docMk/>
            <pc:sldMk cId="0" sldId="300"/>
            <ac:picMk id="5" creationId="{00000000-0000-0000-0000-000000000000}"/>
          </ac:picMkLst>
        </pc:picChg>
      </pc:sldChg>
      <pc:sldChg chg="add del modTransition">
        <pc:chgData name="mahaixuan@stu.hit.edu.cn" userId="bf2e8d97-a85d-4ab8-abb0-33cf76d714dc" providerId="ADAL" clId="{E91CE064-2B89-4016-9274-CD0D4CD028A2}" dt="2020-04-23T15:36:42.337" v="9781" actId="47"/>
        <pc:sldMkLst>
          <pc:docMk/>
          <pc:sldMk cId="269278950" sldId="301"/>
        </pc:sldMkLst>
      </pc:sldChg>
      <pc:sldChg chg="modSp add modTransition">
        <pc:chgData name="mahaixuan@stu.hit.edu.cn" userId="bf2e8d97-a85d-4ab8-abb0-33cf76d714dc" providerId="ADAL" clId="{E91CE064-2B89-4016-9274-CD0D4CD028A2}" dt="2020-04-23T14:57:44.776" v="8551" actId="14100"/>
        <pc:sldMkLst>
          <pc:docMk/>
          <pc:sldMk cId="0" sldId="312"/>
        </pc:sldMkLst>
        <pc:spChg chg="mod">
          <ac:chgData name="mahaixuan@stu.hit.edu.cn" userId="bf2e8d97-a85d-4ab8-abb0-33cf76d714dc" providerId="ADAL" clId="{E91CE064-2B89-4016-9274-CD0D4CD028A2}" dt="2020-04-23T14:52:45.724" v="8427" actId="1076"/>
          <ac:spMkLst>
            <pc:docMk/>
            <pc:sldMk cId="0" sldId="312"/>
            <ac:spMk id="3" creationId="{00000000-0000-0000-0000-000000000000}"/>
          </ac:spMkLst>
        </pc:spChg>
        <pc:spChg chg="mod">
          <ac:chgData name="mahaixuan@stu.hit.edu.cn" userId="bf2e8d97-a85d-4ab8-abb0-33cf76d714dc" providerId="ADAL" clId="{E91CE064-2B89-4016-9274-CD0D4CD028A2}" dt="2020-04-23T14:57:41.633" v="8550"/>
          <ac:spMkLst>
            <pc:docMk/>
            <pc:sldMk cId="0" sldId="312"/>
            <ac:spMk id="19" creationId="{00000000-0000-0000-0000-000000000000}"/>
          </ac:spMkLst>
        </pc:spChg>
        <pc:grpChg chg="mod">
          <ac:chgData name="mahaixuan@stu.hit.edu.cn" userId="bf2e8d97-a85d-4ab8-abb0-33cf76d714dc" providerId="ADAL" clId="{E91CE064-2B89-4016-9274-CD0D4CD028A2}" dt="2020-04-23T14:57:44.776" v="8551" actId="14100"/>
          <ac:grpSpMkLst>
            <pc:docMk/>
            <pc:sldMk cId="0" sldId="312"/>
            <ac:grpSpMk id="14" creationId="{00000000-0000-0000-0000-000000000000}"/>
          </ac:grpSpMkLst>
        </pc:grpChg>
        <pc:picChg chg="mod">
          <ac:chgData name="mahaixuan@stu.hit.edu.cn" userId="bf2e8d97-a85d-4ab8-abb0-33cf76d714dc" providerId="ADAL" clId="{E91CE064-2B89-4016-9274-CD0D4CD028A2}" dt="2020-04-23T14:45:16.834" v="8358" actId="208"/>
          <ac:picMkLst>
            <pc:docMk/>
            <pc:sldMk cId="0" sldId="312"/>
            <ac:picMk id="6" creationId="{00000000-0000-0000-0000-000000000000}"/>
          </ac:picMkLst>
        </pc:picChg>
        <pc:picChg chg="mod modCrop">
          <ac:chgData name="mahaixuan@stu.hit.edu.cn" userId="bf2e8d97-a85d-4ab8-abb0-33cf76d714dc" providerId="ADAL" clId="{E91CE064-2B89-4016-9274-CD0D4CD028A2}" dt="2020-04-23T14:45:32.624" v="8363" actId="14100"/>
          <ac:picMkLst>
            <pc:docMk/>
            <pc:sldMk cId="0" sldId="312"/>
            <ac:picMk id="7" creationId="{00000000-0000-0000-0000-000000000000}"/>
          </ac:picMkLst>
        </pc:picChg>
        <pc:picChg chg="mod">
          <ac:chgData name="mahaixuan@stu.hit.edu.cn" userId="bf2e8d97-a85d-4ab8-abb0-33cf76d714dc" providerId="ADAL" clId="{E91CE064-2B89-4016-9274-CD0D4CD028A2}" dt="2020-04-23T14:45:19.176" v="8359" actId="208"/>
          <ac:picMkLst>
            <pc:docMk/>
            <pc:sldMk cId="0" sldId="312"/>
            <ac:picMk id="8" creationId="{00000000-0000-0000-0000-000000000000}"/>
          </ac:picMkLst>
        </pc:picChg>
      </pc:sldChg>
      <pc:sldChg chg="modSp add modTransition">
        <pc:chgData name="mahaixuan@stu.hit.edu.cn" userId="bf2e8d97-a85d-4ab8-abb0-33cf76d714dc" providerId="ADAL" clId="{E91CE064-2B89-4016-9274-CD0D4CD028A2}" dt="2020-04-23T14:48:46.359" v="8425" actId="1038"/>
        <pc:sldMkLst>
          <pc:docMk/>
          <pc:sldMk cId="0" sldId="313"/>
        </pc:sldMkLst>
        <pc:spChg chg="mod">
          <ac:chgData name="mahaixuan@stu.hit.edu.cn" userId="bf2e8d97-a85d-4ab8-abb0-33cf76d714dc" providerId="ADAL" clId="{E91CE064-2B89-4016-9274-CD0D4CD028A2}" dt="2020-04-23T14:48:46.359" v="8425" actId="1038"/>
          <ac:spMkLst>
            <pc:docMk/>
            <pc:sldMk cId="0" sldId="313"/>
            <ac:spMk id="3" creationId="{00000000-0000-0000-0000-000000000000}"/>
          </ac:spMkLst>
        </pc:spChg>
        <pc:picChg chg="mod modCrop">
          <ac:chgData name="mahaixuan@stu.hit.edu.cn" userId="bf2e8d97-a85d-4ab8-abb0-33cf76d714dc" providerId="ADAL" clId="{E91CE064-2B89-4016-9274-CD0D4CD028A2}" dt="2020-04-23T14:48:46.359" v="8425" actId="1038"/>
          <ac:picMkLst>
            <pc:docMk/>
            <pc:sldMk cId="0" sldId="313"/>
            <ac:picMk id="2" creationId="{00000000-0000-0000-0000-000000000000}"/>
          </ac:picMkLst>
        </pc:picChg>
        <pc:picChg chg="mod">
          <ac:chgData name="mahaixuan@stu.hit.edu.cn" userId="bf2e8d97-a85d-4ab8-abb0-33cf76d714dc" providerId="ADAL" clId="{E91CE064-2B89-4016-9274-CD0D4CD028A2}" dt="2020-04-23T14:48:46.359" v="8425" actId="1038"/>
          <ac:picMkLst>
            <pc:docMk/>
            <pc:sldMk cId="0" sldId="313"/>
            <ac:picMk id="4" creationId="{00000000-0000-0000-0000-000000000000}"/>
          </ac:picMkLst>
        </pc:picChg>
        <pc:picChg chg="mod">
          <ac:chgData name="mahaixuan@stu.hit.edu.cn" userId="bf2e8d97-a85d-4ab8-abb0-33cf76d714dc" providerId="ADAL" clId="{E91CE064-2B89-4016-9274-CD0D4CD028A2}" dt="2020-04-23T14:48:46.359" v="8425" actId="1038"/>
          <ac:picMkLst>
            <pc:docMk/>
            <pc:sldMk cId="0" sldId="313"/>
            <ac:picMk id="5" creationId="{00000000-0000-0000-0000-000000000000}"/>
          </ac:picMkLst>
        </pc:picChg>
        <pc:picChg chg="mod">
          <ac:chgData name="mahaixuan@stu.hit.edu.cn" userId="bf2e8d97-a85d-4ab8-abb0-33cf76d714dc" providerId="ADAL" clId="{E91CE064-2B89-4016-9274-CD0D4CD028A2}" dt="2020-04-23T14:48:46.359" v="8425" actId="1038"/>
          <ac:picMkLst>
            <pc:docMk/>
            <pc:sldMk cId="0" sldId="313"/>
            <ac:picMk id="9" creationId="{00000000-0000-0000-0000-000000000000}"/>
          </ac:picMkLst>
        </pc:picChg>
        <pc:picChg chg="mod">
          <ac:chgData name="mahaixuan@stu.hit.edu.cn" userId="bf2e8d97-a85d-4ab8-abb0-33cf76d714dc" providerId="ADAL" clId="{E91CE064-2B89-4016-9274-CD0D4CD028A2}" dt="2020-04-23T14:48:46.359" v="8425" actId="1038"/>
          <ac:picMkLst>
            <pc:docMk/>
            <pc:sldMk cId="0" sldId="313"/>
            <ac:picMk id="10" creationId="{00000000-0000-0000-0000-000000000000}"/>
          </ac:picMkLst>
        </pc:picChg>
      </pc:sldChg>
      <pc:sldChg chg="add del modTransition">
        <pc:chgData name="mahaixuan@stu.hit.edu.cn" userId="bf2e8d97-a85d-4ab8-abb0-33cf76d714dc" providerId="ADAL" clId="{E91CE064-2B89-4016-9274-CD0D4CD028A2}" dt="2020-04-23T15:35:48.956" v="9698" actId="47"/>
        <pc:sldMkLst>
          <pc:docMk/>
          <pc:sldMk cId="2335824169" sldId="314"/>
        </pc:sldMkLst>
      </pc:sldChg>
      <pc:sldChg chg="addSp delSp modSp add addCm delCm">
        <pc:chgData name="mahaixuan@stu.hit.edu.cn" userId="bf2e8d97-a85d-4ab8-abb0-33cf76d714dc" providerId="ADAL" clId="{E91CE064-2B89-4016-9274-CD0D4CD028A2}" dt="2020-04-23T15:30:59.767" v="9360" actId="1036"/>
        <pc:sldMkLst>
          <pc:docMk/>
          <pc:sldMk cId="264087735" sldId="315"/>
        </pc:sldMkLst>
        <pc:spChg chg="del">
          <ac:chgData name="mahaixuan@stu.hit.edu.cn" userId="bf2e8d97-a85d-4ab8-abb0-33cf76d714dc" providerId="ADAL" clId="{E91CE064-2B89-4016-9274-CD0D4CD028A2}" dt="2020-04-23T15:10:59.620" v="8814" actId="478"/>
          <ac:spMkLst>
            <pc:docMk/>
            <pc:sldMk cId="264087735" sldId="315"/>
            <ac:spMk id="3" creationId="{325DBC72-3200-47E2-9D7B-22DD661FDEAB}"/>
          </ac:spMkLst>
        </pc:spChg>
        <pc:spChg chg="add mod">
          <ac:chgData name="mahaixuan@stu.hit.edu.cn" userId="bf2e8d97-a85d-4ab8-abb0-33cf76d714dc" providerId="ADAL" clId="{E91CE064-2B89-4016-9274-CD0D4CD028A2}" dt="2020-04-23T15:11:40.807" v="8840" actId="1076"/>
          <ac:spMkLst>
            <pc:docMk/>
            <pc:sldMk cId="264087735" sldId="315"/>
            <ac:spMk id="5" creationId="{97C4ACCD-03D8-48D7-9D87-60923390B5BF}"/>
          </ac:spMkLst>
        </pc:spChg>
        <pc:spChg chg="add mod">
          <ac:chgData name="mahaixuan@stu.hit.edu.cn" userId="bf2e8d97-a85d-4ab8-abb0-33cf76d714dc" providerId="ADAL" clId="{E91CE064-2B89-4016-9274-CD0D4CD028A2}" dt="2020-04-23T15:11:58.089" v="8854" actId="1076"/>
          <ac:spMkLst>
            <pc:docMk/>
            <pc:sldMk cId="264087735" sldId="315"/>
            <ac:spMk id="10" creationId="{5FA309E9-944D-4627-9551-DD74A7A33010}"/>
          </ac:spMkLst>
        </pc:spChg>
        <pc:spChg chg="mod">
          <ac:chgData name="mahaixuan@stu.hit.edu.cn" userId="bf2e8d97-a85d-4ab8-abb0-33cf76d714dc" providerId="ADAL" clId="{E91CE064-2B89-4016-9274-CD0D4CD028A2}" dt="2020-04-23T15:10:51.451" v="8813"/>
          <ac:spMkLst>
            <pc:docMk/>
            <pc:sldMk cId="264087735" sldId="315"/>
            <ac:spMk id="19" creationId="{00000000-0000-0000-0000-000000000000}"/>
          </ac:spMkLst>
        </pc:spChg>
        <pc:spChg chg="add mod">
          <ac:chgData name="mahaixuan@stu.hit.edu.cn" userId="bf2e8d97-a85d-4ab8-abb0-33cf76d714dc" providerId="ADAL" clId="{E91CE064-2B89-4016-9274-CD0D4CD028A2}" dt="2020-04-23T15:22:07.368" v="9069" actId="403"/>
          <ac:spMkLst>
            <pc:docMk/>
            <pc:sldMk cId="264087735" sldId="315"/>
            <ac:spMk id="23" creationId="{E375293D-2FE3-46FA-9DE2-CAE34AD0981F}"/>
          </ac:spMkLst>
        </pc:spChg>
        <pc:spChg chg="add mod">
          <ac:chgData name="mahaixuan@stu.hit.edu.cn" userId="bf2e8d97-a85d-4ab8-abb0-33cf76d714dc" providerId="ADAL" clId="{E91CE064-2B89-4016-9274-CD0D4CD028A2}" dt="2020-04-23T15:30:59.767" v="9360" actId="1036"/>
          <ac:spMkLst>
            <pc:docMk/>
            <pc:sldMk cId="264087735" sldId="315"/>
            <ac:spMk id="24" creationId="{8DF32000-8C32-49AA-8D06-F0B048A7CDB1}"/>
          </ac:spMkLst>
        </pc:spChg>
        <pc:spChg chg="add mod">
          <ac:chgData name="mahaixuan@stu.hit.edu.cn" userId="bf2e8d97-a85d-4ab8-abb0-33cf76d714dc" providerId="ADAL" clId="{E91CE064-2B89-4016-9274-CD0D4CD028A2}" dt="2020-04-23T15:30:59.767" v="9360" actId="1036"/>
          <ac:spMkLst>
            <pc:docMk/>
            <pc:sldMk cId="264087735" sldId="315"/>
            <ac:spMk id="25" creationId="{5DBB5C79-EBB8-4C03-968F-68C479E37BD0}"/>
          </ac:spMkLst>
        </pc:spChg>
        <pc:spChg chg="add mod">
          <ac:chgData name="mahaixuan@stu.hit.edu.cn" userId="bf2e8d97-a85d-4ab8-abb0-33cf76d714dc" providerId="ADAL" clId="{E91CE064-2B89-4016-9274-CD0D4CD028A2}" dt="2020-04-23T15:30:59.767" v="9360" actId="1036"/>
          <ac:spMkLst>
            <pc:docMk/>
            <pc:sldMk cId="264087735" sldId="315"/>
            <ac:spMk id="26" creationId="{1B2D1928-6864-4B16-9FC8-F4A7ADAEDA4C}"/>
          </ac:spMkLst>
        </pc:spChg>
        <pc:spChg chg="add mod">
          <ac:chgData name="mahaixuan@stu.hit.edu.cn" userId="bf2e8d97-a85d-4ab8-abb0-33cf76d714dc" providerId="ADAL" clId="{E91CE064-2B89-4016-9274-CD0D4CD028A2}" dt="2020-04-23T15:30:59.767" v="9360" actId="1036"/>
          <ac:spMkLst>
            <pc:docMk/>
            <pc:sldMk cId="264087735" sldId="315"/>
            <ac:spMk id="27" creationId="{B26064FE-581C-4F26-97EB-5AD007343D36}"/>
          </ac:spMkLst>
        </pc:spChg>
        <pc:picChg chg="del">
          <ac:chgData name="mahaixuan@stu.hit.edu.cn" userId="bf2e8d97-a85d-4ab8-abb0-33cf76d714dc" providerId="ADAL" clId="{E91CE064-2B89-4016-9274-CD0D4CD028A2}" dt="2020-04-23T15:11:00.201" v="8815" actId="478"/>
          <ac:picMkLst>
            <pc:docMk/>
            <pc:sldMk cId="264087735" sldId="315"/>
            <ac:picMk id="6" creationId="{C00B2DC4-98D3-4601-AD4F-05725FDAE536}"/>
          </ac:picMkLst>
        </pc:picChg>
        <pc:picChg chg="add mod">
          <ac:chgData name="mahaixuan@stu.hit.edu.cn" userId="bf2e8d97-a85d-4ab8-abb0-33cf76d714dc" providerId="ADAL" clId="{E91CE064-2B89-4016-9274-CD0D4CD028A2}" dt="2020-04-23T15:30:59.767" v="9360" actId="1036"/>
          <ac:picMkLst>
            <pc:docMk/>
            <pc:sldMk cId="264087735" sldId="315"/>
            <ac:picMk id="7" creationId="{8A27F5CD-4D0C-4BA9-B3F1-AFEA0558CB2D}"/>
          </ac:picMkLst>
        </pc:picChg>
        <pc:picChg chg="add mod">
          <ac:chgData name="mahaixuan@stu.hit.edu.cn" userId="bf2e8d97-a85d-4ab8-abb0-33cf76d714dc" providerId="ADAL" clId="{E91CE064-2B89-4016-9274-CD0D4CD028A2}" dt="2020-04-23T15:30:59.767" v="9360" actId="1036"/>
          <ac:picMkLst>
            <pc:docMk/>
            <pc:sldMk cId="264087735" sldId="315"/>
            <ac:picMk id="8" creationId="{06BA2CA1-361C-4A25-A6FE-06DBA67B7A22}"/>
          </ac:picMkLst>
        </pc:picChg>
        <pc:picChg chg="add del mod">
          <ac:chgData name="mahaixuan@stu.hit.edu.cn" userId="bf2e8d97-a85d-4ab8-abb0-33cf76d714dc" providerId="ADAL" clId="{E91CE064-2B89-4016-9274-CD0D4CD028A2}" dt="2020-04-23T15:15:53.869" v="8887" actId="478"/>
          <ac:picMkLst>
            <pc:docMk/>
            <pc:sldMk cId="264087735" sldId="315"/>
            <ac:picMk id="11" creationId="{99E24AC3-8562-4FE4-83C2-BA7499D8F9A9}"/>
          </ac:picMkLst>
        </pc:picChg>
        <pc:picChg chg="add mod">
          <ac:chgData name="mahaixuan@stu.hit.edu.cn" userId="bf2e8d97-a85d-4ab8-abb0-33cf76d714dc" providerId="ADAL" clId="{E91CE064-2B89-4016-9274-CD0D4CD028A2}" dt="2020-04-23T15:30:59.767" v="9360" actId="1036"/>
          <ac:picMkLst>
            <pc:docMk/>
            <pc:sldMk cId="264087735" sldId="315"/>
            <ac:picMk id="13" creationId="{308F7D35-45C6-4DD9-8A5E-17741DD562C0}"/>
          </ac:picMkLst>
        </pc:picChg>
        <pc:picChg chg="add mod">
          <ac:chgData name="mahaixuan@stu.hit.edu.cn" userId="bf2e8d97-a85d-4ab8-abb0-33cf76d714dc" providerId="ADAL" clId="{E91CE064-2B89-4016-9274-CD0D4CD028A2}" dt="2020-04-23T15:30:59.767" v="9360" actId="1036"/>
          <ac:picMkLst>
            <pc:docMk/>
            <pc:sldMk cId="264087735" sldId="315"/>
            <ac:picMk id="16" creationId="{A0A29F89-3EA8-4DF6-A174-46D1FB9BB601}"/>
          </ac:picMkLst>
        </pc:picChg>
        <pc:picChg chg="add mod">
          <ac:chgData name="mahaixuan@stu.hit.edu.cn" userId="bf2e8d97-a85d-4ab8-abb0-33cf76d714dc" providerId="ADAL" clId="{E91CE064-2B89-4016-9274-CD0D4CD028A2}" dt="2020-04-23T15:30:59.767" v="9360" actId="1036"/>
          <ac:picMkLst>
            <pc:docMk/>
            <pc:sldMk cId="264087735" sldId="315"/>
            <ac:picMk id="20" creationId="{29994FA9-F128-4F4C-A4C4-5D499729CB53}"/>
          </ac:picMkLst>
        </pc:picChg>
        <pc:picChg chg="add mod">
          <ac:chgData name="mahaixuan@stu.hit.edu.cn" userId="bf2e8d97-a85d-4ab8-abb0-33cf76d714dc" providerId="ADAL" clId="{E91CE064-2B89-4016-9274-CD0D4CD028A2}" dt="2020-04-23T15:30:59.767" v="9360" actId="1036"/>
          <ac:picMkLst>
            <pc:docMk/>
            <pc:sldMk cId="264087735" sldId="315"/>
            <ac:picMk id="22" creationId="{906BFA6D-2FC5-4AE6-A90D-FDBC266CFFDC}"/>
          </ac:picMkLst>
        </pc:picChg>
        <pc:cxnChg chg="add mod">
          <ac:chgData name="mahaixuan@stu.hit.edu.cn" userId="bf2e8d97-a85d-4ab8-abb0-33cf76d714dc" providerId="ADAL" clId="{E91CE064-2B89-4016-9274-CD0D4CD028A2}" dt="2020-04-23T15:11:17.626" v="8819" actId="1582"/>
          <ac:cxnSpMkLst>
            <pc:docMk/>
            <pc:sldMk cId="264087735" sldId="315"/>
            <ac:cxnSpMk id="4" creationId="{AE63DB63-98FB-43F4-8916-200FE6080196}"/>
          </ac:cxnSpMkLst>
        </pc:cxnChg>
      </pc:sldChg>
      <pc:sldChg chg="addSp delSp modSp add">
        <pc:chgData name="mahaixuan@stu.hit.edu.cn" userId="bf2e8d97-a85d-4ab8-abb0-33cf76d714dc" providerId="ADAL" clId="{E91CE064-2B89-4016-9274-CD0D4CD028A2}" dt="2020-04-23T15:29:54.288" v="9301" actId="208"/>
        <pc:sldMkLst>
          <pc:docMk/>
          <pc:sldMk cId="921765117" sldId="316"/>
        </pc:sldMkLst>
        <pc:spChg chg="add del mod">
          <ac:chgData name="mahaixuan@stu.hit.edu.cn" userId="bf2e8d97-a85d-4ab8-abb0-33cf76d714dc" providerId="ADAL" clId="{E91CE064-2B89-4016-9274-CD0D4CD028A2}" dt="2020-04-23T15:29:42.060" v="9298" actId="478"/>
          <ac:spMkLst>
            <pc:docMk/>
            <pc:sldMk cId="921765117" sldId="316"/>
            <ac:spMk id="15" creationId="{4923192C-C1B8-41B3-AD0D-929E40619E56}"/>
          </ac:spMkLst>
        </pc:spChg>
        <pc:spChg chg="add mod">
          <ac:chgData name="mahaixuan@stu.hit.edu.cn" userId="bf2e8d97-a85d-4ab8-abb0-33cf76d714dc" providerId="ADAL" clId="{E91CE064-2B89-4016-9274-CD0D4CD028A2}" dt="2020-04-23T15:29:54.288" v="9301" actId="208"/>
          <ac:spMkLst>
            <pc:docMk/>
            <pc:sldMk cId="921765117" sldId="316"/>
            <ac:spMk id="16" creationId="{D232A19C-3BE2-49B6-80C1-2D71BF6BCAAC}"/>
          </ac:spMkLst>
        </pc:spChg>
        <pc:spChg chg="add mod">
          <ac:chgData name="mahaixuan@stu.hit.edu.cn" userId="bf2e8d97-a85d-4ab8-abb0-33cf76d714dc" providerId="ADAL" clId="{E91CE064-2B89-4016-9274-CD0D4CD028A2}" dt="2020-04-23T15:23:18.698" v="9117" actId="1076"/>
          <ac:spMkLst>
            <pc:docMk/>
            <pc:sldMk cId="921765117" sldId="316"/>
            <ac:spMk id="17" creationId="{2C0CFC17-26BC-4DD1-9D1E-C120439D83B3}"/>
          </ac:spMkLst>
        </pc:spChg>
        <pc:picChg chg="add mod">
          <ac:chgData name="mahaixuan@stu.hit.edu.cn" userId="bf2e8d97-a85d-4ab8-abb0-33cf76d714dc" providerId="ADAL" clId="{E91CE064-2B89-4016-9274-CD0D4CD028A2}" dt="2020-04-23T15:29:28.487" v="9296" actId="208"/>
          <ac:picMkLst>
            <pc:docMk/>
            <pc:sldMk cId="921765117" sldId="316"/>
            <ac:picMk id="2" creationId="{4EB6195B-AAB4-4784-AB93-7184E285CACF}"/>
          </ac:picMkLst>
        </pc:picChg>
        <pc:picChg chg="add mod">
          <ac:chgData name="mahaixuan@stu.hit.edu.cn" userId="bf2e8d97-a85d-4ab8-abb0-33cf76d714dc" providerId="ADAL" clId="{E91CE064-2B89-4016-9274-CD0D4CD028A2}" dt="2020-04-23T15:29:28.487" v="9296" actId="208"/>
          <ac:picMkLst>
            <pc:docMk/>
            <pc:sldMk cId="921765117" sldId="316"/>
            <ac:picMk id="3" creationId="{6299C072-EBA9-482F-B8B0-51A92A5D1121}"/>
          </ac:picMkLst>
        </pc:picChg>
        <pc:picChg chg="del">
          <ac:chgData name="mahaixuan@stu.hit.edu.cn" userId="bf2e8d97-a85d-4ab8-abb0-33cf76d714dc" providerId="ADAL" clId="{E91CE064-2B89-4016-9274-CD0D4CD028A2}" dt="2020-04-23T15:12:57.100" v="8860" actId="478"/>
          <ac:picMkLst>
            <pc:docMk/>
            <pc:sldMk cId="921765117" sldId="316"/>
            <ac:picMk id="7" creationId="{8A27F5CD-4D0C-4BA9-B3F1-AFEA0558CB2D}"/>
          </ac:picMkLst>
        </pc:picChg>
        <pc:picChg chg="del">
          <ac:chgData name="mahaixuan@stu.hit.edu.cn" userId="bf2e8d97-a85d-4ab8-abb0-33cf76d714dc" providerId="ADAL" clId="{E91CE064-2B89-4016-9274-CD0D4CD028A2}" dt="2020-04-23T15:12:57.575" v="8861" actId="478"/>
          <ac:picMkLst>
            <pc:docMk/>
            <pc:sldMk cId="921765117" sldId="316"/>
            <ac:picMk id="8" creationId="{06BA2CA1-361C-4A25-A6FE-06DBA67B7A22}"/>
          </ac:picMkLst>
        </pc:picChg>
        <pc:picChg chg="add mod">
          <ac:chgData name="mahaixuan@stu.hit.edu.cn" userId="bf2e8d97-a85d-4ab8-abb0-33cf76d714dc" providerId="ADAL" clId="{E91CE064-2B89-4016-9274-CD0D4CD028A2}" dt="2020-04-23T15:20:09.338" v="9000" actId="1076"/>
          <ac:picMkLst>
            <pc:docMk/>
            <pc:sldMk cId="921765117" sldId="316"/>
            <ac:picMk id="9" creationId="{8CCD1568-5C0B-4844-A3A6-25CEB1D03102}"/>
          </ac:picMkLst>
        </pc:picChg>
        <pc:picChg chg="add del">
          <ac:chgData name="mahaixuan@stu.hit.edu.cn" userId="bf2e8d97-a85d-4ab8-abb0-33cf76d714dc" providerId="ADAL" clId="{E91CE064-2B89-4016-9274-CD0D4CD028A2}" dt="2020-04-23T15:13:24.468" v="8867"/>
          <ac:picMkLst>
            <pc:docMk/>
            <pc:sldMk cId="921765117" sldId="316"/>
            <ac:picMk id="12" creationId="{1EB85017-37DA-462C-ABB5-835D54A85EEA}"/>
          </ac:picMkLst>
        </pc:picChg>
        <pc:picChg chg="add mod">
          <ac:chgData name="mahaixuan@stu.hit.edu.cn" userId="bf2e8d97-a85d-4ab8-abb0-33cf76d714dc" providerId="ADAL" clId="{E91CE064-2B89-4016-9274-CD0D4CD028A2}" dt="2020-04-23T15:20:09.338" v="9000" actId="1076"/>
          <ac:picMkLst>
            <pc:docMk/>
            <pc:sldMk cId="921765117" sldId="316"/>
            <ac:picMk id="13" creationId="{DF0663F8-AF73-4619-8A98-535DDF14DF30}"/>
          </ac:picMkLst>
        </pc:picChg>
        <pc:picChg chg="add mod">
          <ac:chgData name="mahaixuan@stu.hit.edu.cn" userId="bf2e8d97-a85d-4ab8-abb0-33cf76d714dc" providerId="ADAL" clId="{E91CE064-2B89-4016-9274-CD0D4CD028A2}" dt="2020-04-23T15:29:28.487" v="9296" actId="208"/>
          <ac:picMkLst>
            <pc:docMk/>
            <pc:sldMk cId="921765117" sldId="316"/>
            <ac:picMk id="20" creationId="{A4117306-334C-4AEB-82B1-E5B240A1879F}"/>
          </ac:picMkLst>
        </pc:picChg>
        <pc:picChg chg="add mod">
          <ac:chgData name="mahaixuan@stu.hit.edu.cn" userId="bf2e8d97-a85d-4ab8-abb0-33cf76d714dc" providerId="ADAL" clId="{E91CE064-2B89-4016-9274-CD0D4CD028A2}" dt="2020-04-23T15:29:28.487" v="9296" actId="208"/>
          <ac:picMkLst>
            <pc:docMk/>
            <pc:sldMk cId="921765117" sldId="316"/>
            <ac:picMk id="21" creationId="{96CDE01C-3E75-456A-AE41-3F7DC730A3F1}"/>
          </ac:picMkLst>
        </pc:picChg>
      </pc:sldChg>
      <pc:sldChg chg="delSp add del">
        <pc:chgData name="mahaixuan@stu.hit.edu.cn" userId="bf2e8d97-a85d-4ab8-abb0-33cf76d714dc" providerId="ADAL" clId="{E91CE064-2B89-4016-9274-CD0D4CD028A2}" dt="2020-04-23T15:14:34.133" v="8877" actId="47"/>
        <pc:sldMkLst>
          <pc:docMk/>
          <pc:sldMk cId="2995483124" sldId="317"/>
        </pc:sldMkLst>
        <pc:picChg chg="del">
          <ac:chgData name="mahaixuan@stu.hit.edu.cn" userId="bf2e8d97-a85d-4ab8-abb0-33cf76d714dc" providerId="ADAL" clId="{E91CE064-2B89-4016-9274-CD0D4CD028A2}" dt="2020-04-23T15:13:28.857" v="8869" actId="478"/>
          <ac:picMkLst>
            <pc:docMk/>
            <pc:sldMk cId="2995483124" sldId="317"/>
            <ac:picMk id="2" creationId="{4EB6195B-AAB4-4784-AB93-7184E285CACF}"/>
          </ac:picMkLst>
        </pc:picChg>
        <pc:picChg chg="del">
          <ac:chgData name="mahaixuan@stu.hit.edu.cn" userId="bf2e8d97-a85d-4ab8-abb0-33cf76d714dc" providerId="ADAL" clId="{E91CE064-2B89-4016-9274-CD0D4CD028A2}" dt="2020-04-23T15:13:29.533" v="8870" actId="478"/>
          <ac:picMkLst>
            <pc:docMk/>
            <pc:sldMk cId="2995483124" sldId="317"/>
            <ac:picMk id="3" creationId="{6299C072-EBA9-482F-B8B0-51A92A5D1121}"/>
          </ac:picMkLst>
        </pc:picChg>
      </pc:sldChg>
      <pc:sldChg chg="addSp delSp modSp add">
        <pc:chgData name="mahaixuan@stu.hit.edu.cn" userId="bf2e8d97-a85d-4ab8-abb0-33cf76d714dc" providerId="ADAL" clId="{E91CE064-2B89-4016-9274-CD0D4CD028A2}" dt="2020-04-23T15:43:48.967" v="10235" actId="14100"/>
        <pc:sldMkLst>
          <pc:docMk/>
          <pc:sldMk cId="1772292934" sldId="318"/>
        </pc:sldMkLst>
        <pc:spChg chg="add mod">
          <ac:chgData name="mahaixuan@stu.hit.edu.cn" userId="bf2e8d97-a85d-4ab8-abb0-33cf76d714dc" providerId="ADAL" clId="{E91CE064-2B89-4016-9274-CD0D4CD028A2}" dt="2020-04-23T15:41:48.582" v="10208" actId="1076"/>
          <ac:spMkLst>
            <pc:docMk/>
            <pc:sldMk cId="1772292934" sldId="318"/>
            <ac:spMk id="16" creationId="{73DEF754-34A0-4A5E-B1BD-88E86859C413}"/>
          </ac:spMkLst>
        </pc:spChg>
        <pc:picChg chg="add mod">
          <ac:chgData name="mahaixuan@stu.hit.edu.cn" userId="bf2e8d97-a85d-4ab8-abb0-33cf76d714dc" providerId="ADAL" clId="{E91CE064-2B89-4016-9274-CD0D4CD028A2}" dt="2020-04-23T15:19:21.933" v="8987" actId="208"/>
          <ac:picMkLst>
            <pc:docMk/>
            <pc:sldMk cId="1772292934" sldId="318"/>
            <ac:picMk id="2" creationId="{51E8D8EF-4159-459C-A668-FF16278327E5}"/>
          </ac:picMkLst>
        </pc:picChg>
        <pc:picChg chg="add mod">
          <ac:chgData name="mahaixuan@stu.hit.edu.cn" userId="bf2e8d97-a85d-4ab8-abb0-33cf76d714dc" providerId="ADAL" clId="{E91CE064-2B89-4016-9274-CD0D4CD028A2}" dt="2020-04-23T15:18:52.431" v="8978" actId="1037"/>
          <ac:picMkLst>
            <pc:docMk/>
            <pc:sldMk cId="1772292934" sldId="318"/>
            <ac:picMk id="9" creationId="{27C79765-7E77-4B56-97AD-9AFAFC2C04C5}"/>
          </ac:picMkLst>
        </pc:picChg>
        <pc:picChg chg="add mod">
          <ac:chgData name="mahaixuan@stu.hit.edu.cn" userId="bf2e8d97-a85d-4ab8-abb0-33cf76d714dc" providerId="ADAL" clId="{E91CE064-2B89-4016-9274-CD0D4CD028A2}" dt="2020-04-23T15:19:06.944" v="8985" actId="14100"/>
          <ac:picMkLst>
            <pc:docMk/>
            <pc:sldMk cId="1772292934" sldId="318"/>
            <ac:picMk id="11" creationId="{3357DFA8-9A74-410E-8773-090415635BB8}"/>
          </ac:picMkLst>
        </pc:picChg>
        <pc:picChg chg="add mod">
          <ac:chgData name="mahaixuan@stu.hit.edu.cn" userId="bf2e8d97-a85d-4ab8-abb0-33cf76d714dc" providerId="ADAL" clId="{E91CE064-2B89-4016-9274-CD0D4CD028A2}" dt="2020-04-23T15:18:52.431" v="8978" actId="1037"/>
          <ac:picMkLst>
            <pc:docMk/>
            <pc:sldMk cId="1772292934" sldId="318"/>
            <ac:picMk id="12" creationId="{DEBC6056-FD86-4DA2-979E-FE9E52959AF3}"/>
          </ac:picMkLst>
        </pc:picChg>
        <pc:picChg chg="add mod">
          <ac:chgData name="mahaixuan@stu.hit.edu.cn" userId="bf2e8d97-a85d-4ab8-abb0-33cf76d714dc" providerId="ADAL" clId="{E91CE064-2B89-4016-9274-CD0D4CD028A2}" dt="2020-04-23T15:18:57.746" v="8981" actId="1076"/>
          <ac:picMkLst>
            <pc:docMk/>
            <pc:sldMk cId="1772292934" sldId="318"/>
            <ac:picMk id="13" creationId="{D681CB35-7551-42F2-BC95-5BDED58E6E92}"/>
          </ac:picMkLst>
        </pc:picChg>
        <pc:picChg chg="add mod">
          <ac:chgData name="mahaixuan@stu.hit.edu.cn" userId="bf2e8d97-a85d-4ab8-abb0-33cf76d714dc" providerId="ADAL" clId="{E91CE064-2B89-4016-9274-CD0D4CD028A2}" dt="2020-04-23T15:18:52.431" v="8978" actId="1037"/>
          <ac:picMkLst>
            <pc:docMk/>
            <pc:sldMk cId="1772292934" sldId="318"/>
            <ac:picMk id="15" creationId="{3C3EA5ED-668F-4004-A3A4-1125CD2AACC7}"/>
          </ac:picMkLst>
        </pc:picChg>
        <pc:cxnChg chg="mod">
          <ac:chgData name="mahaixuan@stu.hit.edu.cn" userId="bf2e8d97-a85d-4ab8-abb0-33cf76d714dc" providerId="ADAL" clId="{E91CE064-2B89-4016-9274-CD0D4CD028A2}" dt="2020-04-23T15:43:48.967" v="10235" actId="14100"/>
          <ac:cxnSpMkLst>
            <pc:docMk/>
            <pc:sldMk cId="1772292934" sldId="318"/>
            <ac:cxnSpMk id="4" creationId="{AE63DB63-98FB-43F4-8916-200FE6080196}"/>
          </ac:cxnSpMkLst>
        </pc:cxnChg>
        <pc:cxnChg chg="add del mod">
          <ac:chgData name="mahaixuan@stu.hit.edu.cn" userId="bf2e8d97-a85d-4ab8-abb0-33cf76d714dc" providerId="ADAL" clId="{E91CE064-2B89-4016-9274-CD0D4CD028A2}" dt="2020-04-23T15:42:16.181" v="10216" actId="478"/>
          <ac:cxnSpMkLst>
            <pc:docMk/>
            <pc:sldMk cId="1772292934" sldId="318"/>
            <ac:cxnSpMk id="17" creationId="{B8163504-36A3-4BD2-8B07-D86CA2C745AB}"/>
          </ac:cxnSpMkLst>
        </pc:cxnChg>
        <pc:cxnChg chg="add del mod">
          <ac:chgData name="mahaixuan@stu.hit.edu.cn" userId="bf2e8d97-a85d-4ab8-abb0-33cf76d714dc" providerId="ADAL" clId="{E91CE064-2B89-4016-9274-CD0D4CD028A2}" dt="2020-04-23T15:42:53.603" v="10222" actId="478"/>
          <ac:cxnSpMkLst>
            <pc:docMk/>
            <pc:sldMk cId="1772292934" sldId="318"/>
            <ac:cxnSpMk id="20" creationId="{C54BBC3A-7F0D-4851-B0C2-6CF635DD5246}"/>
          </ac:cxnSpMkLst>
        </pc:cxnChg>
        <pc:cxnChg chg="add mod">
          <ac:chgData name="mahaixuan@stu.hit.edu.cn" userId="bf2e8d97-a85d-4ab8-abb0-33cf76d714dc" providerId="ADAL" clId="{E91CE064-2B89-4016-9274-CD0D4CD028A2}" dt="2020-04-23T15:43:46.505" v="10234" actId="14100"/>
          <ac:cxnSpMkLst>
            <pc:docMk/>
            <pc:sldMk cId="1772292934" sldId="318"/>
            <ac:cxnSpMk id="22" creationId="{C74794A3-B0C1-4C11-9B70-D1AF2F439207}"/>
          </ac:cxnSpMkLst>
        </pc:cxnChg>
      </pc:sldChg>
      <pc:sldChg chg="addSp delSp modSp add ord">
        <pc:chgData name="mahaixuan@stu.hit.edu.cn" userId="bf2e8d97-a85d-4ab8-abb0-33cf76d714dc" providerId="ADAL" clId="{E91CE064-2B89-4016-9274-CD0D4CD028A2}" dt="2020-04-23T15:42:47.380" v="10221" actId="478"/>
        <pc:sldMkLst>
          <pc:docMk/>
          <pc:sldMk cId="3754841979" sldId="319"/>
        </pc:sldMkLst>
        <pc:spChg chg="add del">
          <ac:chgData name="mahaixuan@stu.hit.edu.cn" userId="bf2e8d97-a85d-4ab8-abb0-33cf76d714dc" providerId="ADAL" clId="{E91CE064-2B89-4016-9274-CD0D4CD028A2}" dt="2020-04-23T15:23:25.671" v="9119"/>
          <ac:spMkLst>
            <pc:docMk/>
            <pc:sldMk cId="3754841979" sldId="319"/>
            <ac:spMk id="3" creationId="{EB662B26-EF85-4818-A28C-7307B302C811}"/>
          </ac:spMkLst>
        </pc:spChg>
        <pc:spChg chg="add mod">
          <ac:chgData name="mahaixuan@stu.hit.edu.cn" userId="bf2e8d97-a85d-4ab8-abb0-33cf76d714dc" providerId="ADAL" clId="{E91CE064-2B89-4016-9274-CD0D4CD028A2}" dt="2020-04-23T15:25:25.960" v="9228" actId="207"/>
          <ac:spMkLst>
            <pc:docMk/>
            <pc:sldMk cId="3754841979" sldId="319"/>
            <ac:spMk id="6" creationId="{51AE8F7A-B37E-410C-BCCF-43FB83D553D4}"/>
          </ac:spMkLst>
        </pc:spChg>
        <pc:spChg chg="add mod">
          <ac:chgData name="mahaixuan@stu.hit.edu.cn" userId="bf2e8d97-a85d-4ab8-abb0-33cf76d714dc" providerId="ADAL" clId="{E91CE064-2B89-4016-9274-CD0D4CD028A2}" dt="2020-04-23T15:23:55.918" v="9163"/>
          <ac:spMkLst>
            <pc:docMk/>
            <pc:sldMk cId="3754841979" sldId="319"/>
            <ac:spMk id="11" creationId="{486E8A81-5FDF-40CF-9033-BE2F1DC85A12}"/>
          </ac:spMkLst>
        </pc:spChg>
        <pc:picChg chg="add mod">
          <ac:chgData name="mahaixuan@stu.hit.edu.cn" userId="bf2e8d97-a85d-4ab8-abb0-33cf76d714dc" providerId="ADAL" clId="{E91CE064-2B89-4016-9274-CD0D4CD028A2}" dt="2020-04-23T15:19:36.024" v="8990" actId="1076"/>
          <ac:picMkLst>
            <pc:docMk/>
            <pc:sldMk cId="3754841979" sldId="319"/>
            <ac:picMk id="2" creationId="{BA336864-2944-4D4F-A10F-EA65A083BBE6}"/>
          </ac:picMkLst>
        </pc:picChg>
        <pc:picChg chg="add mod">
          <ac:chgData name="mahaixuan@stu.hit.edu.cn" userId="bf2e8d97-a85d-4ab8-abb0-33cf76d714dc" providerId="ADAL" clId="{E91CE064-2B89-4016-9274-CD0D4CD028A2}" dt="2020-04-23T15:30:42.397" v="9302" actId="1076"/>
          <ac:picMkLst>
            <pc:docMk/>
            <pc:sldMk cId="3754841979" sldId="319"/>
            <ac:picMk id="9" creationId="{4750EEA0-05F7-4019-9627-1254BCF84AEB}"/>
          </ac:picMkLst>
        </pc:picChg>
        <pc:cxnChg chg="add del">
          <ac:chgData name="mahaixuan@stu.hit.edu.cn" userId="bf2e8d97-a85d-4ab8-abb0-33cf76d714dc" providerId="ADAL" clId="{E91CE064-2B89-4016-9274-CD0D4CD028A2}" dt="2020-04-23T15:42:47.380" v="10221" actId="478"/>
          <ac:cxnSpMkLst>
            <pc:docMk/>
            <pc:sldMk cId="3754841979" sldId="319"/>
            <ac:cxnSpMk id="4" creationId="{AE63DB63-98FB-43F4-8916-200FE6080196}"/>
          </ac:cxnSpMkLst>
        </pc:cxnChg>
      </pc:sldChg>
      <pc:sldChg chg="addSp delSp modSp add">
        <pc:chgData name="mahaixuan@stu.hit.edu.cn" userId="bf2e8d97-a85d-4ab8-abb0-33cf76d714dc" providerId="ADAL" clId="{E91CE064-2B89-4016-9274-CD0D4CD028A2}" dt="2020-04-23T15:44:15.651" v="10236" actId="207"/>
        <pc:sldMkLst>
          <pc:docMk/>
          <pc:sldMk cId="129097815" sldId="320"/>
        </pc:sldMkLst>
        <pc:spChg chg="add mod">
          <ac:chgData name="mahaixuan@stu.hit.edu.cn" userId="bf2e8d97-a85d-4ab8-abb0-33cf76d714dc" providerId="ADAL" clId="{E91CE064-2B89-4016-9274-CD0D4CD028A2}" dt="2020-04-23T15:44:15.651" v="10236" actId="207"/>
          <ac:spMkLst>
            <pc:docMk/>
            <pc:sldMk cId="129097815" sldId="320"/>
            <ac:spMk id="3" creationId="{76FAA5BB-CF80-4307-946E-A6E541E6826F}"/>
          </ac:spMkLst>
        </pc:spChg>
        <pc:spChg chg="del">
          <ac:chgData name="mahaixuan@stu.hit.edu.cn" userId="bf2e8d97-a85d-4ab8-abb0-33cf76d714dc" providerId="ADAL" clId="{E91CE064-2B89-4016-9274-CD0D4CD028A2}" dt="2020-04-23T15:31:49.341" v="9372" actId="478"/>
          <ac:spMkLst>
            <pc:docMk/>
            <pc:sldMk cId="129097815" sldId="320"/>
            <ac:spMk id="5" creationId="{97C4ACCD-03D8-48D7-9D87-60923390B5BF}"/>
          </ac:spMkLst>
        </pc:spChg>
        <pc:spChg chg="add mod">
          <ac:chgData name="mahaixuan@stu.hit.edu.cn" userId="bf2e8d97-a85d-4ab8-abb0-33cf76d714dc" providerId="ADAL" clId="{E91CE064-2B89-4016-9274-CD0D4CD028A2}" dt="2020-04-23T15:40:43.812" v="10200" actId="1076"/>
          <ac:spMkLst>
            <pc:docMk/>
            <pc:sldMk cId="129097815" sldId="320"/>
            <ac:spMk id="6" creationId="{6CC163F8-2818-4DC1-9C31-BE9C56D144C8}"/>
          </ac:spMkLst>
        </pc:spChg>
        <pc:spChg chg="add mod">
          <ac:chgData name="mahaixuan@stu.hit.edu.cn" userId="bf2e8d97-a85d-4ab8-abb0-33cf76d714dc" providerId="ADAL" clId="{E91CE064-2B89-4016-9274-CD0D4CD028A2}" dt="2020-04-23T15:40:39.737" v="10199" actId="1076"/>
          <ac:spMkLst>
            <pc:docMk/>
            <pc:sldMk cId="129097815" sldId="320"/>
            <ac:spMk id="7" creationId="{038C3039-B70C-499C-9D27-A02C9C0FC34B}"/>
          </ac:spMkLst>
        </pc:spChg>
        <pc:spChg chg="del">
          <ac:chgData name="mahaixuan@stu.hit.edu.cn" userId="bf2e8d97-a85d-4ab8-abb0-33cf76d714dc" providerId="ADAL" clId="{E91CE064-2B89-4016-9274-CD0D4CD028A2}" dt="2020-04-23T15:31:49.341" v="9372" actId="478"/>
          <ac:spMkLst>
            <pc:docMk/>
            <pc:sldMk cId="129097815" sldId="320"/>
            <ac:spMk id="10" creationId="{5FA309E9-944D-4627-9551-DD74A7A33010}"/>
          </ac:spMkLst>
        </pc:spChg>
        <pc:spChg chg="del">
          <ac:chgData name="mahaixuan@stu.hit.edu.cn" userId="bf2e8d97-a85d-4ab8-abb0-33cf76d714dc" providerId="ADAL" clId="{E91CE064-2B89-4016-9274-CD0D4CD028A2}" dt="2020-04-23T15:31:38.149" v="9367" actId="478"/>
          <ac:spMkLst>
            <pc:docMk/>
            <pc:sldMk cId="129097815" sldId="320"/>
            <ac:spMk id="16" creationId="{73DEF754-34A0-4A5E-B1BD-88E86859C413}"/>
          </ac:spMkLst>
        </pc:spChg>
        <pc:spChg chg="mod">
          <ac:chgData name="mahaixuan@stu.hit.edu.cn" userId="bf2e8d97-a85d-4ab8-abb0-33cf76d714dc" providerId="ADAL" clId="{E91CE064-2B89-4016-9274-CD0D4CD028A2}" dt="2020-04-23T15:31:35.288" v="9366"/>
          <ac:spMkLst>
            <pc:docMk/>
            <pc:sldMk cId="129097815" sldId="320"/>
            <ac:spMk id="19" creationId="{00000000-0000-0000-0000-000000000000}"/>
          </ac:spMkLst>
        </pc:spChg>
        <pc:grpChg chg="mod">
          <ac:chgData name="mahaixuan@stu.hit.edu.cn" userId="bf2e8d97-a85d-4ab8-abb0-33cf76d714dc" providerId="ADAL" clId="{E91CE064-2B89-4016-9274-CD0D4CD028A2}" dt="2020-04-23T15:31:35.283" v="9365"/>
          <ac:grpSpMkLst>
            <pc:docMk/>
            <pc:sldMk cId="129097815" sldId="320"/>
            <ac:grpSpMk id="14" creationId="{00000000-0000-0000-0000-000000000000}"/>
          </ac:grpSpMkLst>
        </pc:grpChg>
        <pc:picChg chg="del">
          <ac:chgData name="mahaixuan@stu.hit.edu.cn" userId="bf2e8d97-a85d-4ab8-abb0-33cf76d714dc" providerId="ADAL" clId="{E91CE064-2B89-4016-9274-CD0D4CD028A2}" dt="2020-04-23T15:31:48.226" v="9371" actId="478"/>
          <ac:picMkLst>
            <pc:docMk/>
            <pc:sldMk cId="129097815" sldId="320"/>
            <ac:picMk id="2" creationId="{51E8D8EF-4159-459C-A668-FF16278327E5}"/>
          </ac:picMkLst>
        </pc:picChg>
        <pc:picChg chg="del">
          <ac:chgData name="mahaixuan@stu.hit.edu.cn" userId="bf2e8d97-a85d-4ab8-abb0-33cf76d714dc" providerId="ADAL" clId="{E91CE064-2B89-4016-9274-CD0D4CD028A2}" dt="2020-04-23T15:31:43.834" v="9368" actId="478"/>
          <ac:picMkLst>
            <pc:docMk/>
            <pc:sldMk cId="129097815" sldId="320"/>
            <ac:picMk id="9" creationId="{27C79765-7E77-4B56-97AD-9AFAFC2C04C5}"/>
          </ac:picMkLst>
        </pc:picChg>
        <pc:picChg chg="del">
          <ac:chgData name="mahaixuan@stu.hit.edu.cn" userId="bf2e8d97-a85d-4ab8-abb0-33cf76d714dc" providerId="ADAL" clId="{E91CE064-2B89-4016-9274-CD0D4CD028A2}" dt="2020-04-23T15:31:43.834" v="9368" actId="478"/>
          <ac:picMkLst>
            <pc:docMk/>
            <pc:sldMk cId="129097815" sldId="320"/>
            <ac:picMk id="11" creationId="{3357DFA8-9A74-410E-8773-090415635BB8}"/>
          </ac:picMkLst>
        </pc:picChg>
        <pc:picChg chg="del">
          <ac:chgData name="mahaixuan@stu.hit.edu.cn" userId="bf2e8d97-a85d-4ab8-abb0-33cf76d714dc" providerId="ADAL" clId="{E91CE064-2B89-4016-9274-CD0D4CD028A2}" dt="2020-04-23T15:31:45.663" v="9369" actId="478"/>
          <ac:picMkLst>
            <pc:docMk/>
            <pc:sldMk cId="129097815" sldId="320"/>
            <ac:picMk id="12" creationId="{DEBC6056-FD86-4DA2-979E-FE9E52959AF3}"/>
          </ac:picMkLst>
        </pc:picChg>
        <pc:picChg chg="del">
          <ac:chgData name="mahaixuan@stu.hit.edu.cn" userId="bf2e8d97-a85d-4ab8-abb0-33cf76d714dc" providerId="ADAL" clId="{E91CE064-2B89-4016-9274-CD0D4CD028A2}" dt="2020-04-23T15:31:45.663" v="9369" actId="478"/>
          <ac:picMkLst>
            <pc:docMk/>
            <pc:sldMk cId="129097815" sldId="320"/>
            <ac:picMk id="13" creationId="{D681CB35-7551-42F2-BC95-5BDED58E6E92}"/>
          </ac:picMkLst>
        </pc:picChg>
        <pc:picChg chg="del">
          <ac:chgData name="mahaixuan@stu.hit.edu.cn" userId="bf2e8d97-a85d-4ab8-abb0-33cf76d714dc" providerId="ADAL" clId="{E91CE064-2B89-4016-9274-CD0D4CD028A2}" dt="2020-04-23T15:31:43.834" v="9368" actId="478"/>
          <ac:picMkLst>
            <pc:docMk/>
            <pc:sldMk cId="129097815" sldId="320"/>
            <ac:picMk id="15" creationId="{3C3EA5ED-668F-4004-A3A4-1125CD2AACC7}"/>
          </ac:picMkLst>
        </pc:picChg>
        <pc:cxnChg chg="del">
          <ac:chgData name="mahaixuan@stu.hit.edu.cn" userId="bf2e8d97-a85d-4ab8-abb0-33cf76d714dc" providerId="ADAL" clId="{E91CE064-2B89-4016-9274-CD0D4CD028A2}" dt="2020-04-23T15:31:46.648" v="9370" actId="478"/>
          <ac:cxnSpMkLst>
            <pc:docMk/>
            <pc:sldMk cId="129097815" sldId="320"/>
            <ac:cxnSpMk id="4" creationId="{AE63DB63-98FB-43F4-8916-200FE6080196}"/>
          </ac:cxnSpMkLst>
        </pc:cxnChg>
      </pc:sldChg>
      <pc:sldChg chg="addSp modSp add">
        <pc:chgData name="mahaixuan@stu.hit.edu.cn" userId="bf2e8d97-a85d-4ab8-abb0-33cf76d714dc" providerId="ADAL" clId="{E91CE064-2B89-4016-9274-CD0D4CD028A2}" dt="2020-04-23T15:44:20.078" v="10237" actId="207"/>
        <pc:sldMkLst>
          <pc:docMk/>
          <pc:sldMk cId="4145257247" sldId="321"/>
        </pc:sldMkLst>
        <pc:spChg chg="mod">
          <ac:chgData name="mahaixuan@stu.hit.edu.cn" userId="bf2e8d97-a85d-4ab8-abb0-33cf76d714dc" providerId="ADAL" clId="{E91CE064-2B89-4016-9274-CD0D4CD028A2}" dt="2020-04-23T15:44:20.078" v="10237" actId="207"/>
          <ac:spMkLst>
            <pc:docMk/>
            <pc:sldMk cId="4145257247" sldId="321"/>
            <ac:spMk id="3" creationId="{76FAA5BB-CF80-4307-946E-A6E541E6826F}"/>
          </ac:spMkLst>
        </pc:spChg>
        <pc:spChg chg="add mod">
          <ac:chgData name="mahaixuan@stu.hit.edu.cn" userId="bf2e8d97-a85d-4ab8-abb0-33cf76d714dc" providerId="ADAL" clId="{E91CE064-2B89-4016-9274-CD0D4CD028A2}" dt="2020-04-23T15:34:03.318" v="9663" actId="14100"/>
          <ac:spMkLst>
            <pc:docMk/>
            <pc:sldMk cId="4145257247" sldId="321"/>
            <ac:spMk id="6" creationId="{911BCA55-8338-48B9-A36B-1E9B39ACC2D7}"/>
          </ac:spMkLst>
        </pc:spChg>
        <pc:spChg chg="add mod">
          <ac:chgData name="mahaixuan@stu.hit.edu.cn" userId="bf2e8d97-a85d-4ab8-abb0-33cf76d714dc" providerId="ADAL" clId="{E91CE064-2B89-4016-9274-CD0D4CD028A2}" dt="2020-04-23T15:35:36.920" v="9697" actId="1076"/>
          <ac:spMkLst>
            <pc:docMk/>
            <pc:sldMk cId="4145257247" sldId="321"/>
            <ac:spMk id="7" creationId="{8394152B-B7E7-416C-86CE-1DC35600593C}"/>
          </ac:spMkLst>
        </pc:spChg>
        <pc:spChg chg="add mod">
          <ac:chgData name="mahaixuan@stu.hit.edu.cn" userId="bf2e8d97-a85d-4ab8-abb0-33cf76d714dc" providerId="ADAL" clId="{E91CE064-2B89-4016-9274-CD0D4CD028A2}" dt="2020-04-23T15:35:19.879" v="9696"/>
          <ac:spMkLst>
            <pc:docMk/>
            <pc:sldMk cId="4145257247" sldId="321"/>
            <ac:spMk id="8" creationId="{09ACD7CC-B4DD-49AA-927D-ADAF8B72565B}"/>
          </ac:spMkLst>
        </pc:spChg>
      </pc:sldChg>
      <pc:sldChg chg="addSp delSp modSp add">
        <pc:chgData name="mahaixuan@stu.hit.edu.cn" userId="bf2e8d97-a85d-4ab8-abb0-33cf76d714dc" providerId="ADAL" clId="{E91CE064-2B89-4016-9274-CD0D4CD028A2}" dt="2020-04-23T15:45:05.760" v="10288" actId="1076"/>
        <pc:sldMkLst>
          <pc:docMk/>
          <pc:sldMk cId="2458528064" sldId="322"/>
        </pc:sldMkLst>
        <pc:spChg chg="del">
          <ac:chgData name="mahaixuan@stu.hit.edu.cn" userId="bf2e8d97-a85d-4ab8-abb0-33cf76d714dc" providerId="ADAL" clId="{E91CE064-2B89-4016-9274-CD0D4CD028A2}" dt="2020-04-23T15:36:35.434" v="9779" actId="478"/>
          <ac:spMkLst>
            <pc:docMk/>
            <pc:sldMk cId="2458528064" sldId="322"/>
            <ac:spMk id="3" creationId="{76FAA5BB-CF80-4307-946E-A6E541E6826F}"/>
          </ac:spMkLst>
        </pc:spChg>
        <pc:spChg chg="del">
          <ac:chgData name="mahaixuan@stu.hit.edu.cn" userId="bf2e8d97-a85d-4ab8-abb0-33cf76d714dc" providerId="ADAL" clId="{E91CE064-2B89-4016-9274-CD0D4CD028A2}" dt="2020-04-23T15:36:35.434" v="9779" actId="478"/>
          <ac:spMkLst>
            <pc:docMk/>
            <pc:sldMk cId="2458528064" sldId="322"/>
            <ac:spMk id="6" creationId="{911BCA55-8338-48B9-A36B-1E9B39ACC2D7}"/>
          </ac:spMkLst>
        </pc:spChg>
        <pc:spChg chg="del">
          <ac:chgData name="mahaixuan@stu.hit.edu.cn" userId="bf2e8d97-a85d-4ab8-abb0-33cf76d714dc" providerId="ADAL" clId="{E91CE064-2B89-4016-9274-CD0D4CD028A2}" dt="2020-04-23T15:36:35.434" v="9779" actId="478"/>
          <ac:spMkLst>
            <pc:docMk/>
            <pc:sldMk cId="2458528064" sldId="322"/>
            <ac:spMk id="7" creationId="{8394152B-B7E7-416C-86CE-1DC35600593C}"/>
          </ac:spMkLst>
        </pc:spChg>
        <pc:spChg chg="del">
          <ac:chgData name="mahaixuan@stu.hit.edu.cn" userId="bf2e8d97-a85d-4ab8-abb0-33cf76d714dc" providerId="ADAL" clId="{E91CE064-2B89-4016-9274-CD0D4CD028A2}" dt="2020-04-23T15:36:35.434" v="9779" actId="478"/>
          <ac:spMkLst>
            <pc:docMk/>
            <pc:sldMk cId="2458528064" sldId="322"/>
            <ac:spMk id="8" creationId="{09ACD7CC-B4DD-49AA-927D-ADAF8B72565B}"/>
          </ac:spMkLst>
        </pc:spChg>
        <pc:spChg chg="add mod">
          <ac:chgData name="mahaixuan@stu.hit.edu.cn" userId="bf2e8d97-a85d-4ab8-abb0-33cf76d714dc" providerId="ADAL" clId="{E91CE064-2B89-4016-9274-CD0D4CD028A2}" dt="2020-04-23T15:45:05.760" v="10288" actId="1076"/>
          <ac:spMkLst>
            <pc:docMk/>
            <pc:sldMk cId="2458528064" sldId="322"/>
            <ac:spMk id="9" creationId="{7964D013-2105-46F3-8C6D-08C9B791C3ED}"/>
          </ac:spMkLst>
        </pc:spChg>
        <pc:spChg chg="mod">
          <ac:chgData name="mahaixuan@stu.hit.edu.cn" userId="bf2e8d97-a85d-4ab8-abb0-33cf76d714dc" providerId="ADAL" clId="{E91CE064-2B89-4016-9274-CD0D4CD028A2}" dt="2020-04-23T15:36:30.375" v="9778"/>
          <ac:spMkLst>
            <pc:docMk/>
            <pc:sldMk cId="2458528064" sldId="322"/>
            <ac:spMk id="19" creationId="{00000000-0000-0000-0000-000000000000}"/>
          </ac:spMkLst>
        </pc:spChg>
      </pc:sldChg>
      <pc:sldMasterChg chg="modTransition modSldLayout">
        <pc:chgData name="mahaixuan@stu.hit.edu.cn" userId="bf2e8d97-a85d-4ab8-abb0-33cf76d714dc" providerId="ADAL" clId="{E91CE064-2B89-4016-9274-CD0D4CD028A2}" dt="2020-04-23T14:43:10.046" v="8344"/>
        <pc:sldMasterMkLst>
          <pc:docMk/>
          <pc:sldMasterMk cId="0" sldId="2147483648"/>
        </pc:sldMasterMkLst>
        <pc:sldLayoutChg chg="modTransition">
          <pc:chgData name="mahaixuan@stu.hit.edu.cn" userId="bf2e8d97-a85d-4ab8-abb0-33cf76d714dc" providerId="ADAL" clId="{E91CE064-2B89-4016-9274-CD0D4CD028A2}" dt="2020-04-23T14:43:10.046" v="8344"/>
          <pc:sldLayoutMkLst>
            <pc:docMk/>
            <pc:sldMasterMk cId="0" sldId="2147483648"/>
            <pc:sldLayoutMk cId="0" sldId="2147483649"/>
          </pc:sldLayoutMkLst>
        </pc:sldLayoutChg>
        <pc:sldLayoutChg chg="modTransition">
          <pc:chgData name="mahaixuan@stu.hit.edu.cn" userId="bf2e8d97-a85d-4ab8-abb0-33cf76d714dc" providerId="ADAL" clId="{E91CE064-2B89-4016-9274-CD0D4CD028A2}" dt="2020-04-23T14:43:10.046" v="8344"/>
          <pc:sldLayoutMkLst>
            <pc:docMk/>
            <pc:sldMasterMk cId="0" sldId="2147483648"/>
            <pc:sldLayoutMk cId="0" sldId="2147483650"/>
          </pc:sldLayoutMkLst>
        </pc:sldLayoutChg>
        <pc:sldLayoutChg chg="modTransition">
          <pc:chgData name="mahaixuan@stu.hit.edu.cn" userId="bf2e8d97-a85d-4ab8-abb0-33cf76d714dc" providerId="ADAL" clId="{E91CE064-2B89-4016-9274-CD0D4CD028A2}" dt="2020-04-23T14:43:10.046" v="8344"/>
          <pc:sldLayoutMkLst>
            <pc:docMk/>
            <pc:sldMasterMk cId="0" sldId="2147483648"/>
            <pc:sldLayoutMk cId="0" sldId="2147483651"/>
          </pc:sldLayoutMkLst>
        </pc:sldLayoutChg>
      </pc:sldMasterChg>
    </pc:docChg>
  </pc:docChgLst>
  <pc:docChgLst>
    <pc:chgData name="mahaixuan@stu.hit.edu.cn" userId="bf2e8d97-a85d-4ab8-abb0-33cf76d714dc" providerId="ADAL" clId="{D83734C7-9477-4B4B-B704-3EAD7604DCD2}"/>
    <pc:docChg chg="custSel addSld modSld modMainMaster">
      <pc:chgData name="mahaixuan@stu.hit.edu.cn" userId="bf2e8d97-a85d-4ab8-abb0-33cf76d714dc" providerId="ADAL" clId="{D83734C7-9477-4B4B-B704-3EAD7604DCD2}" dt="2020-04-23T15:53:39.266" v="167" actId="207"/>
      <pc:docMkLst>
        <pc:docMk/>
      </pc:docMkLst>
      <pc:sldChg chg="modTransition">
        <pc:chgData name="mahaixuan@stu.hit.edu.cn" userId="bf2e8d97-a85d-4ab8-abb0-33cf76d714dc" providerId="ADAL" clId="{D83734C7-9477-4B4B-B704-3EAD7604DCD2}" dt="2020-04-23T15:52:34.529" v="164"/>
        <pc:sldMkLst>
          <pc:docMk/>
          <pc:sldMk cId="0" sldId="279"/>
        </pc:sldMkLst>
      </pc:sldChg>
      <pc:sldChg chg="modTransition">
        <pc:chgData name="mahaixuan@stu.hit.edu.cn" userId="bf2e8d97-a85d-4ab8-abb0-33cf76d714dc" providerId="ADAL" clId="{D83734C7-9477-4B4B-B704-3EAD7604DCD2}" dt="2020-04-23T15:52:34.529" v="164"/>
        <pc:sldMkLst>
          <pc:docMk/>
          <pc:sldMk cId="0" sldId="280"/>
        </pc:sldMkLst>
      </pc:sldChg>
      <pc:sldChg chg="modTransition">
        <pc:chgData name="mahaixuan@stu.hit.edu.cn" userId="bf2e8d97-a85d-4ab8-abb0-33cf76d714dc" providerId="ADAL" clId="{D83734C7-9477-4B4B-B704-3EAD7604DCD2}" dt="2020-04-23T15:52:34.529" v="164"/>
        <pc:sldMkLst>
          <pc:docMk/>
          <pc:sldMk cId="0" sldId="282"/>
        </pc:sldMkLst>
      </pc:sldChg>
      <pc:sldChg chg="modTransition">
        <pc:chgData name="mahaixuan@stu.hit.edu.cn" userId="bf2e8d97-a85d-4ab8-abb0-33cf76d714dc" providerId="ADAL" clId="{D83734C7-9477-4B4B-B704-3EAD7604DCD2}" dt="2020-04-23T15:52:34.529" v="164"/>
        <pc:sldMkLst>
          <pc:docMk/>
          <pc:sldMk cId="0" sldId="283"/>
        </pc:sldMkLst>
      </pc:sldChg>
      <pc:sldChg chg="modTransition">
        <pc:chgData name="mahaixuan@stu.hit.edu.cn" userId="bf2e8d97-a85d-4ab8-abb0-33cf76d714dc" providerId="ADAL" clId="{D83734C7-9477-4B4B-B704-3EAD7604DCD2}" dt="2020-04-23T15:52:34.529" v="164"/>
        <pc:sldMkLst>
          <pc:docMk/>
          <pc:sldMk cId="0" sldId="284"/>
        </pc:sldMkLst>
      </pc:sldChg>
      <pc:sldChg chg="modTransition">
        <pc:chgData name="mahaixuan@stu.hit.edu.cn" userId="bf2e8d97-a85d-4ab8-abb0-33cf76d714dc" providerId="ADAL" clId="{D83734C7-9477-4B4B-B704-3EAD7604DCD2}" dt="2020-04-23T15:52:34.529" v="164"/>
        <pc:sldMkLst>
          <pc:docMk/>
          <pc:sldMk cId="0" sldId="286"/>
        </pc:sldMkLst>
      </pc:sldChg>
      <pc:sldChg chg="modTransition">
        <pc:chgData name="mahaixuan@stu.hit.edu.cn" userId="bf2e8d97-a85d-4ab8-abb0-33cf76d714dc" providerId="ADAL" clId="{D83734C7-9477-4B4B-B704-3EAD7604DCD2}" dt="2020-04-23T15:52:34.529" v="164"/>
        <pc:sldMkLst>
          <pc:docMk/>
          <pc:sldMk cId="547083268" sldId="287"/>
        </pc:sldMkLst>
      </pc:sldChg>
      <pc:sldChg chg="modTransition">
        <pc:chgData name="mahaixuan@stu.hit.edu.cn" userId="bf2e8d97-a85d-4ab8-abb0-33cf76d714dc" providerId="ADAL" clId="{D83734C7-9477-4B4B-B704-3EAD7604DCD2}" dt="2020-04-23T15:52:34.529" v="164"/>
        <pc:sldMkLst>
          <pc:docMk/>
          <pc:sldMk cId="10333481" sldId="288"/>
        </pc:sldMkLst>
      </pc:sldChg>
      <pc:sldChg chg="modTransition">
        <pc:chgData name="mahaixuan@stu.hit.edu.cn" userId="bf2e8d97-a85d-4ab8-abb0-33cf76d714dc" providerId="ADAL" clId="{D83734C7-9477-4B4B-B704-3EAD7604DCD2}" dt="2020-04-23T15:52:34.529" v="164"/>
        <pc:sldMkLst>
          <pc:docMk/>
          <pc:sldMk cId="2975225650" sldId="289"/>
        </pc:sldMkLst>
      </pc:sldChg>
      <pc:sldChg chg="modTransition">
        <pc:chgData name="mahaixuan@stu.hit.edu.cn" userId="bf2e8d97-a85d-4ab8-abb0-33cf76d714dc" providerId="ADAL" clId="{D83734C7-9477-4B4B-B704-3EAD7604DCD2}" dt="2020-04-23T15:52:34.529" v="164"/>
        <pc:sldMkLst>
          <pc:docMk/>
          <pc:sldMk cId="924280014" sldId="290"/>
        </pc:sldMkLst>
      </pc:sldChg>
      <pc:sldChg chg="modTransition">
        <pc:chgData name="mahaixuan@stu.hit.edu.cn" userId="bf2e8d97-a85d-4ab8-abb0-33cf76d714dc" providerId="ADAL" clId="{D83734C7-9477-4B4B-B704-3EAD7604DCD2}" dt="2020-04-23T15:52:34.529" v="164"/>
        <pc:sldMkLst>
          <pc:docMk/>
          <pc:sldMk cId="564992648" sldId="291"/>
        </pc:sldMkLst>
      </pc:sldChg>
      <pc:sldChg chg="modTransition">
        <pc:chgData name="mahaixuan@stu.hit.edu.cn" userId="bf2e8d97-a85d-4ab8-abb0-33cf76d714dc" providerId="ADAL" clId="{D83734C7-9477-4B4B-B704-3EAD7604DCD2}" dt="2020-04-23T15:52:34.529" v="164"/>
        <pc:sldMkLst>
          <pc:docMk/>
          <pc:sldMk cId="1236050761" sldId="292"/>
        </pc:sldMkLst>
      </pc:sldChg>
      <pc:sldChg chg="modTransition">
        <pc:chgData name="mahaixuan@stu.hit.edu.cn" userId="bf2e8d97-a85d-4ab8-abb0-33cf76d714dc" providerId="ADAL" clId="{D83734C7-9477-4B4B-B704-3EAD7604DCD2}" dt="2020-04-23T15:52:34.529" v="164"/>
        <pc:sldMkLst>
          <pc:docMk/>
          <pc:sldMk cId="3485690629" sldId="293"/>
        </pc:sldMkLst>
      </pc:sldChg>
      <pc:sldChg chg="modTransition">
        <pc:chgData name="mahaixuan@stu.hit.edu.cn" userId="bf2e8d97-a85d-4ab8-abb0-33cf76d714dc" providerId="ADAL" clId="{D83734C7-9477-4B4B-B704-3EAD7604DCD2}" dt="2020-04-23T15:52:34.529" v="164"/>
        <pc:sldMkLst>
          <pc:docMk/>
          <pc:sldMk cId="1872740094" sldId="294"/>
        </pc:sldMkLst>
      </pc:sldChg>
      <pc:sldChg chg="modTransition">
        <pc:chgData name="mahaixuan@stu.hit.edu.cn" userId="bf2e8d97-a85d-4ab8-abb0-33cf76d714dc" providerId="ADAL" clId="{D83734C7-9477-4B4B-B704-3EAD7604DCD2}" dt="2020-04-23T15:52:34.529" v="164"/>
        <pc:sldMkLst>
          <pc:docMk/>
          <pc:sldMk cId="3578782029" sldId="295"/>
        </pc:sldMkLst>
      </pc:sldChg>
      <pc:sldChg chg="modTransition">
        <pc:chgData name="mahaixuan@stu.hit.edu.cn" userId="bf2e8d97-a85d-4ab8-abb0-33cf76d714dc" providerId="ADAL" clId="{D83734C7-9477-4B4B-B704-3EAD7604DCD2}" dt="2020-04-23T15:52:34.529" v="164"/>
        <pc:sldMkLst>
          <pc:docMk/>
          <pc:sldMk cId="455808247" sldId="297"/>
        </pc:sldMkLst>
      </pc:sldChg>
      <pc:sldChg chg="modTransition">
        <pc:chgData name="mahaixuan@stu.hit.edu.cn" userId="bf2e8d97-a85d-4ab8-abb0-33cf76d714dc" providerId="ADAL" clId="{D83734C7-9477-4B4B-B704-3EAD7604DCD2}" dt="2020-04-23T15:52:34.529" v="164"/>
        <pc:sldMkLst>
          <pc:docMk/>
          <pc:sldMk cId="2686823127" sldId="298"/>
        </pc:sldMkLst>
      </pc:sldChg>
      <pc:sldChg chg="modTransition">
        <pc:chgData name="mahaixuan@stu.hit.edu.cn" userId="bf2e8d97-a85d-4ab8-abb0-33cf76d714dc" providerId="ADAL" clId="{D83734C7-9477-4B4B-B704-3EAD7604DCD2}" dt="2020-04-23T15:52:34.529" v="164"/>
        <pc:sldMkLst>
          <pc:docMk/>
          <pc:sldMk cId="2774467472" sldId="299"/>
        </pc:sldMkLst>
      </pc:sldChg>
      <pc:sldChg chg="modTransition">
        <pc:chgData name="mahaixuan@stu.hit.edu.cn" userId="bf2e8d97-a85d-4ab8-abb0-33cf76d714dc" providerId="ADAL" clId="{D83734C7-9477-4B4B-B704-3EAD7604DCD2}" dt="2020-04-23T15:52:34.529" v="164"/>
        <pc:sldMkLst>
          <pc:docMk/>
          <pc:sldMk cId="0" sldId="300"/>
        </pc:sldMkLst>
      </pc:sldChg>
      <pc:sldChg chg="modTransition">
        <pc:chgData name="mahaixuan@stu.hit.edu.cn" userId="bf2e8d97-a85d-4ab8-abb0-33cf76d714dc" providerId="ADAL" clId="{D83734C7-9477-4B4B-B704-3EAD7604DCD2}" dt="2020-04-23T15:52:34.529" v="164"/>
        <pc:sldMkLst>
          <pc:docMk/>
          <pc:sldMk cId="0" sldId="312"/>
        </pc:sldMkLst>
      </pc:sldChg>
      <pc:sldChg chg="modTransition">
        <pc:chgData name="mahaixuan@stu.hit.edu.cn" userId="bf2e8d97-a85d-4ab8-abb0-33cf76d714dc" providerId="ADAL" clId="{D83734C7-9477-4B4B-B704-3EAD7604DCD2}" dt="2020-04-23T15:52:34.529" v="164"/>
        <pc:sldMkLst>
          <pc:docMk/>
          <pc:sldMk cId="0" sldId="313"/>
        </pc:sldMkLst>
      </pc:sldChg>
      <pc:sldChg chg="modTransition">
        <pc:chgData name="mahaixuan@stu.hit.edu.cn" userId="bf2e8d97-a85d-4ab8-abb0-33cf76d714dc" providerId="ADAL" clId="{D83734C7-9477-4B4B-B704-3EAD7604DCD2}" dt="2020-04-23T15:52:34.529" v="164"/>
        <pc:sldMkLst>
          <pc:docMk/>
          <pc:sldMk cId="264087735" sldId="315"/>
        </pc:sldMkLst>
      </pc:sldChg>
      <pc:sldChg chg="modTransition">
        <pc:chgData name="mahaixuan@stu.hit.edu.cn" userId="bf2e8d97-a85d-4ab8-abb0-33cf76d714dc" providerId="ADAL" clId="{D83734C7-9477-4B4B-B704-3EAD7604DCD2}" dt="2020-04-23T15:52:34.529" v="164"/>
        <pc:sldMkLst>
          <pc:docMk/>
          <pc:sldMk cId="921765117" sldId="316"/>
        </pc:sldMkLst>
      </pc:sldChg>
      <pc:sldChg chg="modTransition">
        <pc:chgData name="mahaixuan@stu.hit.edu.cn" userId="bf2e8d97-a85d-4ab8-abb0-33cf76d714dc" providerId="ADAL" clId="{D83734C7-9477-4B4B-B704-3EAD7604DCD2}" dt="2020-04-23T15:52:34.529" v="164"/>
        <pc:sldMkLst>
          <pc:docMk/>
          <pc:sldMk cId="1772292934" sldId="318"/>
        </pc:sldMkLst>
      </pc:sldChg>
      <pc:sldChg chg="modTransition">
        <pc:chgData name="mahaixuan@stu.hit.edu.cn" userId="bf2e8d97-a85d-4ab8-abb0-33cf76d714dc" providerId="ADAL" clId="{D83734C7-9477-4B4B-B704-3EAD7604DCD2}" dt="2020-04-23T15:52:34.529" v="164"/>
        <pc:sldMkLst>
          <pc:docMk/>
          <pc:sldMk cId="3754841979" sldId="319"/>
        </pc:sldMkLst>
      </pc:sldChg>
      <pc:sldChg chg="modTransition">
        <pc:chgData name="mahaixuan@stu.hit.edu.cn" userId="bf2e8d97-a85d-4ab8-abb0-33cf76d714dc" providerId="ADAL" clId="{D83734C7-9477-4B4B-B704-3EAD7604DCD2}" dt="2020-04-23T15:52:34.529" v="164"/>
        <pc:sldMkLst>
          <pc:docMk/>
          <pc:sldMk cId="129097815" sldId="320"/>
        </pc:sldMkLst>
      </pc:sldChg>
      <pc:sldChg chg="modTransition">
        <pc:chgData name="mahaixuan@stu.hit.edu.cn" userId="bf2e8d97-a85d-4ab8-abb0-33cf76d714dc" providerId="ADAL" clId="{D83734C7-9477-4B4B-B704-3EAD7604DCD2}" dt="2020-04-23T15:52:34.529" v="164"/>
        <pc:sldMkLst>
          <pc:docMk/>
          <pc:sldMk cId="4145257247" sldId="321"/>
        </pc:sldMkLst>
      </pc:sldChg>
      <pc:sldChg chg="modSp modTransition">
        <pc:chgData name="mahaixuan@stu.hit.edu.cn" userId="bf2e8d97-a85d-4ab8-abb0-33cf76d714dc" providerId="ADAL" clId="{D83734C7-9477-4B4B-B704-3EAD7604DCD2}" dt="2020-04-23T15:53:39.266" v="167" actId="207"/>
        <pc:sldMkLst>
          <pc:docMk/>
          <pc:sldMk cId="2458528064" sldId="322"/>
        </pc:sldMkLst>
        <pc:spChg chg="mod">
          <ac:chgData name="mahaixuan@stu.hit.edu.cn" userId="bf2e8d97-a85d-4ab8-abb0-33cf76d714dc" providerId="ADAL" clId="{D83734C7-9477-4B4B-B704-3EAD7604DCD2}" dt="2020-04-23T15:53:39.266" v="167" actId="207"/>
          <ac:spMkLst>
            <pc:docMk/>
            <pc:sldMk cId="2458528064" sldId="322"/>
            <ac:spMk id="9" creationId="{7964D013-2105-46F3-8C6D-08C9B791C3ED}"/>
          </ac:spMkLst>
        </pc:spChg>
      </pc:sldChg>
      <pc:sldChg chg="addSp delSp modSp add modTransition">
        <pc:chgData name="mahaixuan@stu.hit.edu.cn" userId="bf2e8d97-a85d-4ab8-abb0-33cf76d714dc" providerId="ADAL" clId="{D83734C7-9477-4B4B-B704-3EAD7604DCD2}" dt="2020-04-23T15:52:34.529" v="164"/>
        <pc:sldMkLst>
          <pc:docMk/>
          <pc:sldMk cId="3720326994" sldId="323"/>
        </pc:sldMkLst>
        <pc:spChg chg="del">
          <ac:chgData name="mahaixuan@stu.hit.edu.cn" userId="bf2e8d97-a85d-4ab8-abb0-33cf76d714dc" providerId="ADAL" clId="{D83734C7-9477-4B4B-B704-3EAD7604DCD2}" dt="2020-04-23T15:51:53.251" v="161" actId="478"/>
          <ac:spMkLst>
            <pc:docMk/>
            <pc:sldMk cId="3720326994" sldId="323"/>
            <ac:spMk id="5" creationId="{97C4ACCD-03D8-48D7-9D87-60923390B5BF}"/>
          </ac:spMkLst>
        </pc:spChg>
        <pc:spChg chg="del">
          <ac:chgData name="mahaixuan@stu.hit.edu.cn" userId="bf2e8d97-a85d-4ab8-abb0-33cf76d714dc" providerId="ADAL" clId="{D83734C7-9477-4B4B-B704-3EAD7604DCD2}" dt="2020-04-23T15:51:54.415" v="162" actId="478"/>
          <ac:spMkLst>
            <pc:docMk/>
            <pc:sldMk cId="3720326994" sldId="323"/>
            <ac:spMk id="10" creationId="{5FA309E9-944D-4627-9551-DD74A7A33010}"/>
          </ac:spMkLst>
        </pc:spChg>
        <pc:spChg chg="mod">
          <ac:chgData name="mahaixuan@stu.hit.edu.cn" userId="bf2e8d97-a85d-4ab8-abb0-33cf76d714dc" providerId="ADAL" clId="{D83734C7-9477-4B4B-B704-3EAD7604DCD2}" dt="2020-04-23T15:50:36.659" v="31"/>
          <ac:spMkLst>
            <pc:docMk/>
            <pc:sldMk cId="3720326994" sldId="323"/>
            <ac:spMk id="17" creationId="{2C0CFC17-26BC-4DD1-9D1E-C120439D83B3}"/>
          </ac:spMkLst>
        </pc:spChg>
        <pc:spChg chg="add mod">
          <ac:chgData name="mahaixuan@stu.hit.edu.cn" userId="bf2e8d97-a85d-4ab8-abb0-33cf76d714dc" providerId="ADAL" clId="{D83734C7-9477-4B4B-B704-3EAD7604DCD2}" dt="2020-04-23T15:50:29.169" v="6" actId="1076"/>
          <ac:spMkLst>
            <pc:docMk/>
            <pc:sldMk cId="3720326994" sldId="323"/>
            <ac:spMk id="23" creationId="{9EF2470E-0358-4923-A059-E48D44ADE39C}"/>
          </ac:spMkLst>
        </pc:spChg>
        <pc:spChg chg="add mod">
          <ac:chgData name="mahaixuan@stu.hit.edu.cn" userId="bf2e8d97-a85d-4ab8-abb0-33cf76d714dc" providerId="ADAL" clId="{D83734C7-9477-4B4B-B704-3EAD7604DCD2}" dt="2020-04-23T15:50:29.169" v="6" actId="1076"/>
          <ac:spMkLst>
            <pc:docMk/>
            <pc:sldMk cId="3720326994" sldId="323"/>
            <ac:spMk id="25" creationId="{C1F4A49B-434A-4916-ACE2-54AE56B9C8C1}"/>
          </ac:spMkLst>
        </pc:spChg>
        <pc:spChg chg="add mod">
          <ac:chgData name="mahaixuan@stu.hit.edu.cn" userId="bf2e8d97-a85d-4ab8-abb0-33cf76d714dc" providerId="ADAL" clId="{D83734C7-9477-4B4B-B704-3EAD7604DCD2}" dt="2020-04-23T15:51:25.984" v="155" actId="1076"/>
          <ac:spMkLst>
            <pc:docMk/>
            <pc:sldMk cId="3720326994" sldId="323"/>
            <ac:spMk id="26" creationId="{9C6FF018-6142-446C-8F94-BE49C4298F36}"/>
          </ac:spMkLst>
        </pc:spChg>
        <pc:picChg chg="del">
          <ac:chgData name="mahaixuan@stu.hit.edu.cn" userId="bf2e8d97-a85d-4ab8-abb0-33cf76d714dc" providerId="ADAL" clId="{D83734C7-9477-4B4B-B704-3EAD7604DCD2}" dt="2020-04-23T15:50:06.283" v="1" actId="478"/>
          <ac:picMkLst>
            <pc:docMk/>
            <pc:sldMk cId="3720326994" sldId="323"/>
            <ac:picMk id="2" creationId="{4EB6195B-AAB4-4784-AB93-7184E285CACF}"/>
          </ac:picMkLst>
        </pc:picChg>
        <pc:picChg chg="del">
          <ac:chgData name="mahaixuan@stu.hit.edu.cn" userId="bf2e8d97-a85d-4ab8-abb0-33cf76d714dc" providerId="ADAL" clId="{D83734C7-9477-4B4B-B704-3EAD7604DCD2}" dt="2020-04-23T15:50:06.283" v="1" actId="478"/>
          <ac:picMkLst>
            <pc:docMk/>
            <pc:sldMk cId="3720326994" sldId="323"/>
            <ac:picMk id="3" creationId="{6299C072-EBA9-482F-B8B0-51A92A5D1121}"/>
          </ac:picMkLst>
        </pc:picChg>
        <pc:picChg chg="del">
          <ac:chgData name="mahaixuan@stu.hit.edu.cn" userId="bf2e8d97-a85d-4ab8-abb0-33cf76d714dc" providerId="ADAL" clId="{D83734C7-9477-4B4B-B704-3EAD7604DCD2}" dt="2020-04-23T15:50:07.685" v="2" actId="478"/>
          <ac:picMkLst>
            <pc:docMk/>
            <pc:sldMk cId="3720326994" sldId="323"/>
            <ac:picMk id="9" creationId="{8CCD1568-5C0B-4844-A3A6-25CEB1D03102}"/>
          </ac:picMkLst>
        </pc:picChg>
        <pc:picChg chg="del">
          <ac:chgData name="mahaixuan@stu.hit.edu.cn" userId="bf2e8d97-a85d-4ab8-abb0-33cf76d714dc" providerId="ADAL" clId="{D83734C7-9477-4B4B-B704-3EAD7604DCD2}" dt="2020-04-23T15:50:08.232" v="3" actId="478"/>
          <ac:picMkLst>
            <pc:docMk/>
            <pc:sldMk cId="3720326994" sldId="323"/>
            <ac:picMk id="13" creationId="{DF0663F8-AF73-4619-8A98-535DDF14DF30}"/>
          </ac:picMkLst>
        </pc:picChg>
        <pc:picChg chg="del">
          <ac:chgData name="mahaixuan@stu.hit.edu.cn" userId="bf2e8d97-a85d-4ab8-abb0-33cf76d714dc" providerId="ADAL" clId="{D83734C7-9477-4B4B-B704-3EAD7604DCD2}" dt="2020-04-23T15:50:06.283" v="1" actId="478"/>
          <ac:picMkLst>
            <pc:docMk/>
            <pc:sldMk cId="3720326994" sldId="323"/>
            <ac:picMk id="20" creationId="{A4117306-334C-4AEB-82B1-E5B240A1879F}"/>
          </ac:picMkLst>
        </pc:picChg>
        <pc:picChg chg="del">
          <ac:chgData name="mahaixuan@stu.hit.edu.cn" userId="bf2e8d97-a85d-4ab8-abb0-33cf76d714dc" providerId="ADAL" clId="{D83734C7-9477-4B4B-B704-3EAD7604DCD2}" dt="2020-04-23T15:50:06.283" v="1" actId="478"/>
          <ac:picMkLst>
            <pc:docMk/>
            <pc:sldMk cId="3720326994" sldId="323"/>
            <ac:picMk id="21" creationId="{96CDE01C-3E75-456A-AE41-3F7DC730A3F1}"/>
          </ac:picMkLst>
        </pc:picChg>
        <pc:picChg chg="add mod">
          <ac:chgData name="mahaixuan@stu.hit.edu.cn" userId="bf2e8d97-a85d-4ab8-abb0-33cf76d714dc" providerId="ADAL" clId="{D83734C7-9477-4B4B-B704-3EAD7604DCD2}" dt="2020-04-23T15:51:31.799" v="157" actId="14100"/>
          <ac:picMkLst>
            <pc:docMk/>
            <pc:sldMk cId="3720326994" sldId="323"/>
            <ac:picMk id="22" creationId="{22E85F65-5384-4E30-A174-26C67FCCE811}"/>
          </ac:picMkLst>
        </pc:picChg>
        <pc:picChg chg="add mod">
          <ac:chgData name="mahaixuan@stu.hit.edu.cn" userId="bf2e8d97-a85d-4ab8-abb0-33cf76d714dc" providerId="ADAL" clId="{D83734C7-9477-4B4B-B704-3EAD7604DCD2}" dt="2020-04-23T15:51:46.782" v="160" actId="14100"/>
          <ac:picMkLst>
            <pc:docMk/>
            <pc:sldMk cId="3720326994" sldId="323"/>
            <ac:picMk id="24" creationId="{24881287-844B-4B55-B5AC-11B3EDBED364}"/>
          </ac:picMkLst>
        </pc:picChg>
        <pc:cxnChg chg="del">
          <ac:chgData name="mahaixuan@stu.hit.edu.cn" userId="bf2e8d97-a85d-4ab8-abb0-33cf76d714dc" providerId="ADAL" clId="{D83734C7-9477-4B4B-B704-3EAD7604DCD2}" dt="2020-04-23T15:50:27.033" v="4" actId="478"/>
          <ac:cxnSpMkLst>
            <pc:docMk/>
            <pc:sldMk cId="3720326994" sldId="323"/>
            <ac:cxnSpMk id="4" creationId="{AE63DB63-98FB-43F4-8916-200FE6080196}"/>
          </ac:cxnSpMkLst>
        </pc:cxnChg>
      </pc:sldChg>
      <pc:sldMasterChg chg="modTransition modSldLayout">
        <pc:chgData name="mahaixuan@stu.hit.edu.cn" userId="bf2e8d97-a85d-4ab8-abb0-33cf76d714dc" providerId="ADAL" clId="{D83734C7-9477-4B4B-B704-3EAD7604DCD2}" dt="2020-04-23T15:52:34.529" v="164"/>
        <pc:sldMasterMkLst>
          <pc:docMk/>
          <pc:sldMasterMk cId="0" sldId="2147483648"/>
        </pc:sldMasterMkLst>
        <pc:sldLayoutChg chg="modTransition">
          <pc:chgData name="mahaixuan@stu.hit.edu.cn" userId="bf2e8d97-a85d-4ab8-abb0-33cf76d714dc" providerId="ADAL" clId="{D83734C7-9477-4B4B-B704-3EAD7604DCD2}" dt="2020-04-23T15:52:34.529" v="164"/>
          <pc:sldLayoutMkLst>
            <pc:docMk/>
            <pc:sldMasterMk cId="0" sldId="2147483648"/>
            <pc:sldLayoutMk cId="0" sldId="2147483649"/>
          </pc:sldLayoutMkLst>
        </pc:sldLayoutChg>
        <pc:sldLayoutChg chg="modTransition">
          <pc:chgData name="mahaixuan@stu.hit.edu.cn" userId="bf2e8d97-a85d-4ab8-abb0-33cf76d714dc" providerId="ADAL" clId="{D83734C7-9477-4B4B-B704-3EAD7604DCD2}" dt="2020-04-23T15:52:34.529" v="164"/>
          <pc:sldLayoutMkLst>
            <pc:docMk/>
            <pc:sldMasterMk cId="0" sldId="2147483648"/>
            <pc:sldLayoutMk cId="0" sldId="2147483650"/>
          </pc:sldLayoutMkLst>
        </pc:sldLayoutChg>
        <pc:sldLayoutChg chg="modTransition">
          <pc:chgData name="mahaixuan@stu.hit.edu.cn" userId="bf2e8d97-a85d-4ab8-abb0-33cf76d714dc" providerId="ADAL" clId="{D83734C7-9477-4B4B-B704-3EAD7604DCD2}" dt="2020-04-23T15:52:34.529" v="164"/>
          <pc:sldLayoutMkLst>
            <pc:docMk/>
            <pc:sldMasterMk cId="0" sldId="2147483648"/>
            <pc:sldLayoutMk cId="0" sldId="2147483651"/>
          </pc:sldLayoutMkLst>
        </pc:sldLayoutChg>
      </pc:sldMasterChg>
    </pc:docChg>
  </pc:docChgLst>
  <pc:docChgLst>
    <pc:chgData name="mahaixuan@stu.hit.edu.cn" userId="bf2e8d97-a85d-4ab8-abb0-33cf76d714dc" providerId="ADAL" clId="{DF816FD7-A141-4F00-960C-A8BD4B662496}"/>
    <pc:docChg chg="undo custSel addSld delSld modSld">
      <pc:chgData name="mahaixuan@stu.hit.edu.cn" userId="bf2e8d97-a85d-4ab8-abb0-33cf76d714dc" providerId="ADAL" clId="{DF816FD7-A141-4F00-960C-A8BD4B662496}" dt="2020-04-21T07:56:28.453" v="1108" actId="478"/>
      <pc:docMkLst>
        <pc:docMk/>
      </pc:docMkLst>
      <pc:sldChg chg="modSp">
        <pc:chgData name="mahaixuan@stu.hit.edu.cn" userId="bf2e8d97-a85d-4ab8-abb0-33cf76d714dc" providerId="ADAL" clId="{DF816FD7-A141-4F00-960C-A8BD4B662496}" dt="2020-04-21T07:56:24.416" v="1106" actId="1076"/>
        <pc:sldMkLst>
          <pc:docMk/>
          <pc:sldMk cId="0" sldId="278"/>
        </pc:sldMkLst>
        <pc:grpChg chg="mod">
          <ac:chgData name="mahaixuan@stu.hit.edu.cn" userId="bf2e8d97-a85d-4ab8-abb0-33cf76d714dc" providerId="ADAL" clId="{DF816FD7-A141-4F00-960C-A8BD4B662496}" dt="2020-04-21T07:56:24.416" v="1106" actId="1076"/>
          <ac:grpSpMkLst>
            <pc:docMk/>
            <pc:sldMk cId="0" sldId="278"/>
            <ac:grpSpMk id="4" creationId="{00000000-0000-0000-0000-000000000000}"/>
          </ac:grpSpMkLst>
        </pc:grpChg>
        <pc:grpChg chg="mod">
          <ac:chgData name="mahaixuan@stu.hit.edu.cn" userId="bf2e8d97-a85d-4ab8-abb0-33cf76d714dc" providerId="ADAL" clId="{DF816FD7-A141-4F00-960C-A8BD4B662496}" dt="2020-04-21T07:56:24.416" v="1106" actId="1076"/>
          <ac:grpSpMkLst>
            <pc:docMk/>
            <pc:sldMk cId="0" sldId="278"/>
            <ac:grpSpMk id="5" creationId="{00000000-0000-0000-0000-000000000000}"/>
          </ac:grpSpMkLst>
        </pc:grpChg>
        <pc:grpChg chg="mod">
          <ac:chgData name="mahaixuan@stu.hit.edu.cn" userId="bf2e8d97-a85d-4ab8-abb0-33cf76d714dc" providerId="ADAL" clId="{DF816FD7-A141-4F00-960C-A8BD4B662496}" dt="2020-04-21T07:56:24.416" v="1106" actId="1076"/>
          <ac:grpSpMkLst>
            <pc:docMk/>
            <pc:sldMk cId="0" sldId="278"/>
            <ac:grpSpMk id="6" creationId="{00000000-0000-0000-0000-000000000000}"/>
          </ac:grpSpMkLst>
        </pc:grpChg>
        <pc:grpChg chg="mod">
          <ac:chgData name="mahaixuan@stu.hit.edu.cn" userId="bf2e8d97-a85d-4ab8-abb0-33cf76d714dc" providerId="ADAL" clId="{DF816FD7-A141-4F00-960C-A8BD4B662496}" dt="2020-04-21T07:56:24.416" v="1106" actId="1076"/>
          <ac:grpSpMkLst>
            <pc:docMk/>
            <pc:sldMk cId="0" sldId="278"/>
            <ac:grpSpMk id="7" creationId="{00000000-0000-0000-0000-000000000000}"/>
          </ac:grpSpMkLst>
        </pc:grpChg>
        <pc:grpChg chg="mod">
          <ac:chgData name="mahaixuan@stu.hit.edu.cn" userId="bf2e8d97-a85d-4ab8-abb0-33cf76d714dc" providerId="ADAL" clId="{DF816FD7-A141-4F00-960C-A8BD4B662496}" dt="2020-04-21T07:56:24.416" v="1106" actId="1076"/>
          <ac:grpSpMkLst>
            <pc:docMk/>
            <pc:sldMk cId="0" sldId="278"/>
            <ac:grpSpMk id="8" creationId="{00000000-0000-0000-0000-000000000000}"/>
          </ac:grpSpMkLst>
        </pc:grpChg>
        <pc:grpChg chg="mod">
          <ac:chgData name="mahaixuan@stu.hit.edu.cn" userId="bf2e8d97-a85d-4ab8-abb0-33cf76d714dc" providerId="ADAL" clId="{DF816FD7-A141-4F00-960C-A8BD4B662496}" dt="2020-04-21T07:56:24.416" v="1106" actId="1076"/>
          <ac:grpSpMkLst>
            <pc:docMk/>
            <pc:sldMk cId="0" sldId="278"/>
            <ac:grpSpMk id="53" creationId="{00000000-0000-0000-0000-000000000000}"/>
          </ac:grpSpMkLst>
        </pc:grpChg>
      </pc:sldChg>
      <pc:sldChg chg="modSp modAnim">
        <pc:chgData name="mahaixuan@stu.hit.edu.cn" userId="bf2e8d97-a85d-4ab8-abb0-33cf76d714dc" providerId="ADAL" clId="{DF816FD7-A141-4F00-960C-A8BD4B662496}" dt="2020-04-21T07:50:32.295" v="798" actId="1038"/>
        <pc:sldMkLst>
          <pc:docMk/>
          <pc:sldMk cId="0" sldId="279"/>
        </pc:sldMkLst>
        <pc:spChg chg="mod">
          <ac:chgData name="mahaixuan@stu.hit.edu.cn" userId="bf2e8d97-a85d-4ab8-abb0-33cf76d714dc" providerId="ADAL" clId="{DF816FD7-A141-4F00-960C-A8BD4B662496}" dt="2020-04-21T07:45:30.116" v="423"/>
          <ac:spMkLst>
            <pc:docMk/>
            <pc:sldMk cId="0" sldId="279"/>
            <ac:spMk id="6" creationId="{00000000-0000-0000-0000-000000000000}"/>
          </ac:spMkLst>
        </pc:spChg>
        <pc:spChg chg="mod">
          <ac:chgData name="mahaixuan@stu.hit.edu.cn" userId="bf2e8d97-a85d-4ab8-abb0-33cf76d714dc" providerId="ADAL" clId="{DF816FD7-A141-4F00-960C-A8BD4B662496}" dt="2020-04-21T07:50:32.295" v="798" actId="1038"/>
          <ac:spMkLst>
            <pc:docMk/>
            <pc:sldMk cId="0" sldId="279"/>
            <ac:spMk id="7" creationId="{00000000-0000-0000-0000-000000000000}"/>
          </ac:spMkLst>
        </pc:spChg>
      </pc:sldChg>
      <pc:sldChg chg="addSp delSp modSp addAnim delAnim">
        <pc:chgData name="mahaixuan@stu.hit.edu.cn" userId="bf2e8d97-a85d-4ab8-abb0-33cf76d714dc" providerId="ADAL" clId="{DF816FD7-A141-4F00-960C-A8BD4B662496}" dt="2020-04-21T07:56:28.453" v="1108" actId="478"/>
        <pc:sldMkLst>
          <pc:docMk/>
          <pc:sldMk cId="0" sldId="280"/>
        </pc:sldMkLst>
        <pc:spChg chg="mod topLvl">
          <ac:chgData name="mahaixuan@stu.hit.edu.cn" userId="bf2e8d97-a85d-4ab8-abb0-33cf76d714dc" providerId="ADAL" clId="{DF816FD7-A141-4F00-960C-A8BD4B662496}" dt="2020-04-21T07:55:35.266" v="1099" actId="478"/>
          <ac:spMkLst>
            <pc:docMk/>
            <pc:sldMk cId="0" sldId="280"/>
            <ac:spMk id="11" creationId="{00000000-0000-0000-0000-000000000000}"/>
          </ac:spMkLst>
        </pc:spChg>
        <pc:spChg chg="del topLvl">
          <ac:chgData name="mahaixuan@stu.hit.edu.cn" userId="bf2e8d97-a85d-4ab8-abb0-33cf76d714dc" providerId="ADAL" clId="{DF816FD7-A141-4F00-960C-A8BD4B662496}" dt="2020-04-21T07:55:35.266" v="1099" actId="478"/>
          <ac:spMkLst>
            <pc:docMk/>
            <pc:sldMk cId="0" sldId="280"/>
            <ac:spMk id="12" creationId="{00000000-0000-0000-0000-000000000000}"/>
          </ac:spMkLst>
        </pc:spChg>
        <pc:spChg chg="mod topLvl">
          <ac:chgData name="mahaixuan@stu.hit.edu.cn" userId="bf2e8d97-a85d-4ab8-abb0-33cf76d714dc" providerId="ADAL" clId="{DF816FD7-A141-4F00-960C-A8BD4B662496}" dt="2020-04-21T07:55:38.278" v="1101" actId="478"/>
          <ac:spMkLst>
            <pc:docMk/>
            <pc:sldMk cId="0" sldId="280"/>
            <ac:spMk id="14" creationId="{00000000-0000-0000-0000-000000000000}"/>
          </ac:spMkLst>
        </pc:spChg>
        <pc:spChg chg="del topLvl">
          <ac:chgData name="mahaixuan@stu.hit.edu.cn" userId="bf2e8d97-a85d-4ab8-abb0-33cf76d714dc" providerId="ADAL" clId="{DF816FD7-A141-4F00-960C-A8BD4B662496}" dt="2020-04-21T07:55:38.278" v="1101" actId="478"/>
          <ac:spMkLst>
            <pc:docMk/>
            <pc:sldMk cId="0" sldId="280"/>
            <ac:spMk id="15" creationId="{00000000-0000-0000-0000-000000000000}"/>
          </ac:spMkLst>
        </pc:spChg>
        <pc:spChg chg="mod topLvl">
          <ac:chgData name="mahaixuan@stu.hit.edu.cn" userId="bf2e8d97-a85d-4ab8-abb0-33cf76d714dc" providerId="ADAL" clId="{DF816FD7-A141-4F00-960C-A8BD4B662496}" dt="2020-04-21T07:55:36.672" v="1100" actId="478"/>
          <ac:spMkLst>
            <pc:docMk/>
            <pc:sldMk cId="0" sldId="280"/>
            <ac:spMk id="17" creationId="{00000000-0000-0000-0000-000000000000}"/>
          </ac:spMkLst>
        </pc:spChg>
        <pc:spChg chg="del topLvl">
          <ac:chgData name="mahaixuan@stu.hit.edu.cn" userId="bf2e8d97-a85d-4ab8-abb0-33cf76d714dc" providerId="ADAL" clId="{DF816FD7-A141-4F00-960C-A8BD4B662496}" dt="2020-04-21T07:55:36.672" v="1100" actId="478"/>
          <ac:spMkLst>
            <pc:docMk/>
            <pc:sldMk cId="0" sldId="280"/>
            <ac:spMk id="18" creationId="{00000000-0000-0000-0000-000000000000}"/>
          </ac:spMkLst>
        </pc:spChg>
        <pc:spChg chg="mod topLvl">
          <ac:chgData name="mahaixuan@stu.hit.edu.cn" userId="bf2e8d97-a85d-4ab8-abb0-33cf76d714dc" providerId="ADAL" clId="{DF816FD7-A141-4F00-960C-A8BD4B662496}" dt="2020-04-21T07:56:28.453" v="1108" actId="478"/>
          <ac:spMkLst>
            <pc:docMk/>
            <pc:sldMk cId="0" sldId="280"/>
            <ac:spMk id="20" creationId="{00000000-0000-0000-0000-000000000000}"/>
          </ac:spMkLst>
        </pc:spChg>
        <pc:spChg chg="add del mod topLvl">
          <ac:chgData name="mahaixuan@stu.hit.edu.cn" userId="bf2e8d97-a85d-4ab8-abb0-33cf76d714dc" providerId="ADAL" clId="{DF816FD7-A141-4F00-960C-A8BD4B662496}" dt="2020-04-21T07:56:28.453" v="1108" actId="478"/>
          <ac:spMkLst>
            <pc:docMk/>
            <pc:sldMk cId="0" sldId="280"/>
            <ac:spMk id="21" creationId="{00000000-0000-0000-0000-000000000000}"/>
          </ac:spMkLst>
        </pc:spChg>
        <pc:grpChg chg="del">
          <ac:chgData name="mahaixuan@stu.hit.edu.cn" userId="bf2e8d97-a85d-4ab8-abb0-33cf76d714dc" providerId="ADAL" clId="{DF816FD7-A141-4F00-960C-A8BD4B662496}" dt="2020-04-21T07:55:35.266" v="1099" actId="478"/>
          <ac:grpSpMkLst>
            <pc:docMk/>
            <pc:sldMk cId="0" sldId="280"/>
            <ac:grpSpMk id="10" creationId="{00000000-0000-0000-0000-000000000000}"/>
          </ac:grpSpMkLst>
        </pc:grpChg>
        <pc:grpChg chg="del">
          <ac:chgData name="mahaixuan@stu.hit.edu.cn" userId="bf2e8d97-a85d-4ab8-abb0-33cf76d714dc" providerId="ADAL" clId="{DF816FD7-A141-4F00-960C-A8BD4B662496}" dt="2020-04-21T07:55:38.278" v="1101" actId="478"/>
          <ac:grpSpMkLst>
            <pc:docMk/>
            <pc:sldMk cId="0" sldId="280"/>
            <ac:grpSpMk id="13" creationId="{00000000-0000-0000-0000-000000000000}"/>
          </ac:grpSpMkLst>
        </pc:grpChg>
        <pc:grpChg chg="del">
          <ac:chgData name="mahaixuan@stu.hit.edu.cn" userId="bf2e8d97-a85d-4ab8-abb0-33cf76d714dc" providerId="ADAL" clId="{DF816FD7-A141-4F00-960C-A8BD4B662496}" dt="2020-04-21T07:55:36.672" v="1100" actId="478"/>
          <ac:grpSpMkLst>
            <pc:docMk/>
            <pc:sldMk cId="0" sldId="280"/>
            <ac:grpSpMk id="16" creationId="{00000000-0000-0000-0000-000000000000}"/>
          </ac:grpSpMkLst>
        </pc:grpChg>
        <pc:grpChg chg="add del">
          <ac:chgData name="mahaixuan@stu.hit.edu.cn" userId="bf2e8d97-a85d-4ab8-abb0-33cf76d714dc" providerId="ADAL" clId="{DF816FD7-A141-4F00-960C-A8BD4B662496}" dt="2020-04-21T07:56:28.453" v="1108" actId="478"/>
          <ac:grpSpMkLst>
            <pc:docMk/>
            <pc:sldMk cId="0" sldId="280"/>
            <ac:grpSpMk id="19" creationId="{00000000-0000-0000-0000-000000000000}"/>
          </ac:grpSpMkLst>
        </pc:grpChg>
      </pc:sldChg>
      <pc:sldChg chg="addSp delSp modSp delAnim modAnim">
        <pc:chgData name="mahaixuan@stu.hit.edu.cn" userId="bf2e8d97-a85d-4ab8-abb0-33cf76d714dc" providerId="ADAL" clId="{DF816FD7-A141-4F00-960C-A8BD4B662496}" dt="2020-04-21T07:55:19.494" v="1077" actId="20577"/>
        <pc:sldMkLst>
          <pc:docMk/>
          <pc:sldMk cId="0" sldId="282"/>
        </pc:sldMkLst>
        <pc:spChg chg="mod">
          <ac:chgData name="mahaixuan@stu.hit.edu.cn" userId="bf2e8d97-a85d-4ab8-abb0-33cf76d714dc" providerId="ADAL" clId="{DF816FD7-A141-4F00-960C-A8BD4B662496}" dt="2020-04-21T07:55:16.959" v="1071"/>
          <ac:spMkLst>
            <pc:docMk/>
            <pc:sldMk cId="0" sldId="282"/>
            <ac:spMk id="6" creationId="{00000000-0000-0000-0000-000000000000}"/>
          </ac:spMkLst>
        </pc:spChg>
        <pc:spChg chg="del">
          <ac:chgData name="mahaixuan@stu.hit.edu.cn" userId="bf2e8d97-a85d-4ab8-abb0-33cf76d714dc" providerId="ADAL" clId="{DF816FD7-A141-4F00-960C-A8BD4B662496}" dt="2020-04-21T07:50:54.285" v="806" actId="478"/>
          <ac:spMkLst>
            <pc:docMk/>
            <pc:sldMk cId="0" sldId="282"/>
            <ac:spMk id="7" creationId="{00000000-0000-0000-0000-000000000000}"/>
          </ac:spMkLst>
        </pc:spChg>
        <pc:spChg chg="add mod">
          <ac:chgData name="mahaixuan@stu.hit.edu.cn" userId="bf2e8d97-a85d-4ab8-abb0-33cf76d714dc" providerId="ADAL" clId="{DF816FD7-A141-4F00-960C-A8BD4B662496}" dt="2020-04-21T07:55:19.494" v="1077" actId="20577"/>
          <ac:spMkLst>
            <pc:docMk/>
            <pc:sldMk cId="0" sldId="282"/>
            <ac:spMk id="8" creationId="{0B3CBFFA-B3DE-4C2E-BB17-323CBF0040A3}"/>
          </ac:spMkLst>
        </pc:spChg>
      </pc:sldChg>
      <pc:sldChg chg="addSp delSp modSp delAnim modAnim">
        <pc:chgData name="mahaixuan@stu.hit.edu.cn" userId="bf2e8d97-a85d-4ab8-abb0-33cf76d714dc" providerId="ADAL" clId="{DF816FD7-A141-4F00-960C-A8BD4B662496}" dt="2020-04-21T07:50:49.913" v="805"/>
        <pc:sldMkLst>
          <pc:docMk/>
          <pc:sldMk cId="0" sldId="283"/>
        </pc:sldMkLst>
        <pc:spChg chg="mod">
          <ac:chgData name="mahaixuan@stu.hit.edu.cn" userId="bf2e8d97-a85d-4ab8-abb0-33cf76d714dc" providerId="ADAL" clId="{DF816FD7-A141-4F00-960C-A8BD4B662496}" dt="2020-04-21T07:45:54.542" v="476"/>
          <ac:spMkLst>
            <pc:docMk/>
            <pc:sldMk cId="0" sldId="283"/>
            <ac:spMk id="6" creationId="{00000000-0000-0000-0000-000000000000}"/>
          </ac:spMkLst>
        </pc:spChg>
        <pc:spChg chg="del">
          <ac:chgData name="mahaixuan@stu.hit.edu.cn" userId="bf2e8d97-a85d-4ab8-abb0-33cf76d714dc" providerId="ADAL" clId="{DF816FD7-A141-4F00-960C-A8BD4B662496}" dt="2020-04-21T07:50:49.685" v="804" actId="478"/>
          <ac:spMkLst>
            <pc:docMk/>
            <pc:sldMk cId="0" sldId="283"/>
            <ac:spMk id="7" creationId="{00000000-0000-0000-0000-000000000000}"/>
          </ac:spMkLst>
        </pc:spChg>
        <pc:spChg chg="add">
          <ac:chgData name="mahaixuan@stu.hit.edu.cn" userId="bf2e8d97-a85d-4ab8-abb0-33cf76d714dc" providerId="ADAL" clId="{DF816FD7-A141-4F00-960C-A8BD4B662496}" dt="2020-04-21T07:50:49.913" v="805"/>
          <ac:spMkLst>
            <pc:docMk/>
            <pc:sldMk cId="0" sldId="283"/>
            <ac:spMk id="8" creationId="{C9F7C2C9-1420-486D-ABBC-95EC6F4383FF}"/>
          </ac:spMkLst>
        </pc:spChg>
      </pc:sldChg>
      <pc:sldChg chg="addSp delSp modSp delAnim modAnim">
        <pc:chgData name="mahaixuan@stu.hit.edu.cn" userId="bf2e8d97-a85d-4ab8-abb0-33cf76d714dc" providerId="ADAL" clId="{DF816FD7-A141-4F00-960C-A8BD4B662496}" dt="2020-04-21T07:54:35.488" v="1001" actId="20577"/>
        <pc:sldMkLst>
          <pc:docMk/>
          <pc:sldMk cId="0" sldId="284"/>
        </pc:sldMkLst>
        <pc:spChg chg="mod">
          <ac:chgData name="mahaixuan@stu.hit.edu.cn" userId="bf2e8d97-a85d-4ab8-abb0-33cf76d714dc" providerId="ADAL" clId="{DF816FD7-A141-4F00-960C-A8BD4B662496}" dt="2020-04-21T07:45:47.459" v="456"/>
          <ac:spMkLst>
            <pc:docMk/>
            <pc:sldMk cId="0" sldId="284"/>
            <ac:spMk id="6" creationId="{00000000-0000-0000-0000-000000000000}"/>
          </ac:spMkLst>
        </pc:spChg>
        <pc:spChg chg="del mod">
          <ac:chgData name="mahaixuan@stu.hit.edu.cn" userId="bf2e8d97-a85d-4ab8-abb0-33cf76d714dc" providerId="ADAL" clId="{DF816FD7-A141-4F00-960C-A8BD4B662496}" dt="2020-04-21T07:50:43.698" v="802" actId="478"/>
          <ac:spMkLst>
            <pc:docMk/>
            <pc:sldMk cId="0" sldId="284"/>
            <ac:spMk id="7" creationId="{00000000-0000-0000-0000-000000000000}"/>
          </ac:spMkLst>
        </pc:spChg>
        <pc:spChg chg="add del">
          <ac:chgData name="mahaixuan@stu.hit.edu.cn" userId="bf2e8d97-a85d-4ab8-abb0-33cf76d714dc" providerId="ADAL" clId="{DF816FD7-A141-4F00-960C-A8BD4B662496}" dt="2020-04-21T07:50:40.052" v="800"/>
          <ac:spMkLst>
            <pc:docMk/>
            <pc:sldMk cId="0" sldId="284"/>
            <ac:spMk id="8" creationId="{21AD1DFE-8FEB-4AA4-9567-077A4EB293FC}"/>
          </ac:spMkLst>
        </pc:spChg>
        <pc:spChg chg="add mod">
          <ac:chgData name="mahaixuan@stu.hit.edu.cn" userId="bf2e8d97-a85d-4ab8-abb0-33cf76d714dc" providerId="ADAL" clId="{DF816FD7-A141-4F00-960C-A8BD4B662496}" dt="2020-04-21T07:54:35.488" v="1001" actId="20577"/>
          <ac:spMkLst>
            <pc:docMk/>
            <pc:sldMk cId="0" sldId="284"/>
            <ac:spMk id="10" creationId="{43370624-22BE-4611-A59D-888867EDDDED}"/>
          </ac:spMkLst>
        </pc:spChg>
      </pc:sldChg>
      <pc:sldChg chg="delSp modSp del delAnim">
        <pc:chgData name="mahaixuan@stu.hit.edu.cn" userId="bf2e8d97-a85d-4ab8-abb0-33cf76d714dc" providerId="ADAL" clId="{DF816FD7-A141-4F00-960C-A8BD4B662496}" dt="2020-04-21T07:46:45.090" v="503" actId="47"/>
        <pc:sldMkLst>
          <pc:docMk/>
          <pc:sldMk cId="0" sldId="285"/>
        </pc:sldMkLst>
        <pc:spChg chg="mod">
          <ac:chgData name="mahaixuan@stu.hit.edu.cn" userId="bf2e8d97-a85d-4ab8-abb0-33cf76d714dc" providerId="ADAL" clId="{DF816FD7-A141-4F00-960C-A8BD4B662496}" dt="2020-04-21T07:46:31.032" v="502" actId="207"/>
          <ac:spMkLst>
            <pc:docMk/>
            <pc:sldMk cId="0" sldId="285"/>
            <ac:spMk id="4" creationId="{00000000-0000-0000-0000-000000000000}"/>
          </ac:spMkLst>
        </pc:spChg>
        <pc:spChg chg="del">
          <ac:chgData name="mahaixuan@stu.hit.edu.cn" userId="bf2e8d97-a85d-4ab8-abb0-33cf76d714dc" providerId="ADAL" clId="{DF816FD7-A141-4F00-960C-A8BD4B662496}" dt="2020-04-21T07:46:23.772" v="500" actId="478"/>
          <ac:spMkLst>
            <pc:docMk/>
            <pc:sldMk cId="0" sldId="285"/>
            <ac:spMk id="20" creationId="{00000000-0000-0000-0000-000000000000}"/>
          </ac:spMkLst>
        </pc:spChg>
      </pc:sldChg>
      <pc:sldChg chg="addSp delSp modSp addAnim delAnim modAnim">
        <pc:chgData name="mahaixuan@stu.hit.edu.cn" userId="bf2e8d97-a85d-4ab8-abb0-33cf76d714dc" providerId="ADAL" clId="{DF816FD7-A141-4F00-960C-A8BD4B662496}" dt="2020-04-21T07:49:36.566" v="712" actId="1036"/>
        <pc:sldMkLst>
          <pc:docMk/>
          <pc:sldMk cId="0" sldId="286"/>
        </pc:sldMkLst>
        <pc:spChg chg="mod ord">
          <ac:chgData name="mahaixuan@stu.hit.edu.cn" userId="bf2e8d97-a85d-4ab8-abb0-33cf76d714dc" providerId="ADAL" clId="{DF816FD7-A141-4F00-960C-A8BD4B662496}" dt="2020-04-21T07:42:09.444" v="225" actId="20577"/>
          <ac:spMkLst>
            <pc:docMk/>
            <pc:sldMk cId="0" sldId="286"/>
            <ac:spMk id="4" creationId="{00000000-0000-0000-0000-000000000000}"/>
          </ac:spMkLst>
        </pc:spChg>
        <pc:spChg chg="mod">
          <ac:chgData name="mahaixuan@stu.hit.edu.cn" userId="bf2e8d97-a85d-4ab8-abb0-33cf76d714dc" providerId="ADAL" clId="{DF816FD7-A141-4F00-960C-A8BD4B662496}" dt="2020-04-21T07:49:32.469" v="710" actId="1036"/>
          <ac:spMkLst>
            <pc:docMk/>
            <pc:sldMk cId="0" sldId="286"/>
            <ac:spMk id="5" creationId="{00000000-0000-0000-0000-000000000000}"/>
          </ac:spMkLst>
        </pc:spChg>
        <pc:spChg chg="add mod">
          <ac:chgData name="mahaixuan@stu.hit.edu.cn" userId="bf2e8d97-a85d-4ab8-abb0-33cf76d714dc" providerId="ADAL" clId="{DF816FD7-A141-4F00-960C-A8BD4B662496}" dt="2020-04-21T07:44:01.598" v="287" actId="1038"/>
          <ac:spMkLst>
            <pc:docMk/>
            <pc:sldMk cId="0" sldId="286"/>
            <ac:spMk id="10" creationId="{02F991C5-5CB5-4393-A602-E7581947CE98}"/>
          </ac:spMkLst>
        </pc:spChg>
        <pc:spChg chg="add del mod">
          <ac:chgData name="mahaixuan@stu.hit.edu.cn" userId="bf2e8d97-a85d-4ab8-abb0-33cf76d714dc" providerId="ADAL" clId="{DF816FD7-A141-4F00-960C-A8BD4B662496}" dt="2020-04-21T07:35:34.166" v="15" actId="478"/>
          <ac:spMkLst>
            <pc:docMk/>
            <pc:sldMk cId="0" sldId="286"/>
            <ac:spMk id="20" creationId="{00000000-0000-0000-0000-000000000000}"/>
          </ac:spMkLst>
        </pc:spChg>
        <pc:grpChg chg="mod ord">
          <ac:chgData name="mahaixuan@stu.hit.edu.cn" userId="bf2e8d97-a85d-4ab8-abb0-33cf76d714dc" providerId="ADAL" clId="{DF816FD7-A141-4F00-960C-A8BD4B662496}" dt="2020-04-21T07:41:12.542" v="206" actId="14100"/>
          <ac:grpSpMkLst>
            <pc:docMk/>
            <pc:sldMk cId="0" sldId="286"/>
            <ac:grpSpMk id="28" creationId="{00000000-0000-0000-0000-000000000000}"/>
          </ac:grpSpMkLst>
        </pc:grpChg>
        <pc:picChg chg="add mod">
          <ac:chgData name="mahaixuan@stu.hit.edu.cn" userId="bf2e8d97-a85d-4ab8-abb0-33cf76d714dc" providerId="ADAL" clId="{DF816FD7-A141-4F00-960C-A8BD4B662496}" dt="2020-04-21T07:49:36.566" v="712" actId="1036"/>
          <ac:picMkLst>
            <pc:docMk/>
            <pc:sldMk cId="0" sldId="286"/>
            <ac:picMk id="2" creationId="{44FBB6CD-F744-4602-84CF-A9B28940D4F2}"/>
          </ac:picMkLst>
        </pc:picChg>
        <pc:picChg chg="mod">
          <ac:chgData name="mahaixuan@stu.hit.edu.cn" userId="bf2e8d97-a85d-4ab8-abb0-33cf76d714dc" providerId="ADAL" clId="{DF816FD7-A141-4F00-960C-A8BD4B662496}" dt="2020-04-21T07:38:22.440" v="43" actId="1076"/>
          <ac:picMkLst>
            <pc:docMk/>
            <pc:sldMk cId="0" sldId="286"/>
            <ac:picMk id="3" creationId="{00000000-0000-0000-0000-000000000000}"/>
          </ac:picMkLst>
        </pc:picChg>
      </pc:sldChg>
      <pc:sldChg chg="addSp delSp modSp add delAnim modAnim">
        <pc:chgData name="mahaixuan@stu.hit.edu.cn" userId="bf2e8d97-a85d-4ab8-abb0-33cf76d714dc" providerId="ADAL" clId="{DF816FD7-A141-4F00-960C-A8BD4B662496}" dt="2020-04-21T07:49:16.399" v="702" actId="1036"/>
        <pc:sldMkLst>
          <pc:docMk/>
          <pc:sldMk cId="547083268" sldId="287"/>
        </pc:sldMkLst>
        <pc:spChg chg="mod">
          <ac:chgData name="mahaixuan@stu.hit.edu.cn" userId="bf2e8d97-a85d-4ab8-abb0-33cf76d714dc" providerId="ADAL" clId="{DF816FD7-A141-4F00-960C-A8BD4B662496}" dt="2020-04-21T07:47:59.122" v="570" actId="1076"/>
          <ac:spMkLst>
            <pc:docMk/>
            <pc:sldMk cId="547083268" sldId="287"/>
            <ac:spMk id="4" creationId="{00000000-0000-0000-0000-000000000000}"/>
          </ac:spMkLst>
        </pc:spChg>
        <pc:spChg chg="mod">
          <ac:chgData name="mahaixuan@stu.hit.edu.cn" userId="bf2e8d97-a85d-4ab8-abb0-33cf76d714dc" providerId="ADAL" clId="{DF816FD7-A141-4F00-960C-A8BD4B662496}" dt="2020-04-21T07:49:16.399" v="702" actId="1036"/>
          <ac:spMkLst>
            <pc:docMk/>
            <pc:sldMk cId="547083268" sldId="287"/>
            <ac:spMk id="5" creationId="{00000000-0000-0000-0000-000000000000}"/>
          </ac:spMkLst>
        </pc:spChg>
        <pc:spChg chg="del">
          <ac:chgData name="mahaixuan@stu.hit.edu.cn" userId="bf2e8d97-a85d-4ab8-abb0-33cf76d714dc" providerId="ADAL" clId="{DF816FD7-A141-4F00-960C-A8BD4B662496}" dt="2020-04-21T07:47:43.147" v="568" actId="478"/>
          <ac:spMkLst>
            <pc:docMk/>
            <pc:sldMk cId="547083268" sldId="287"/>
            <ac:spMk id="10" creationId="{02F991C5-5CB5-4393-A602-E7581947CE98}"/>
          </ac:spMkLst>
        </pc:spChg>
        <pc:picChg chg="add mod">
          <ac:chgData name="mahaixuan@stu.hit.edu.cn" userId="bf2e8d97-a85d-4ab8-abb0-33cf76d714dc" providerId="ADAL" clId="{DF816FD7-A141-4F00-960C-A8BD4B662496}" dt="2020-04-21T07:49:10.425" v="683" actId="1035"/>
          <ac:picMkLst>
            <pc:docMk/>
            <pc:sldMk cId="547083268" sldId="287"/>
            <ac:picMk id="2" creationId="{617AE275-5F8A-4935-B062-B9E17C60720F}"/>
          </ac:picMkLst>
        </pc:picChg>
        <pc:picChg chg="add del mod">
          <ac:chgData name="mahaixuan@stu.hit.edu.cn" userId="bf2e8d97-a85d-4ab8-abb0-33cf76d714dc" providerId="ADAL" clId="{DF816FD7-A141-4F00-960C-A8BD4B662496}" dt="2020-04-21T07:48:55.362" v="633" actId="478"/>
          <ac:picMkLst>
            <pc:docMk/>
            <pc:sldMk cId="547083268" sldId="287"/>
            <ac:picMk id="11" creationId="{9061CA84-E38B-450A-87C7-2D010034683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2020-04-23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4080984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69085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95484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00089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81917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93280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48263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37932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803317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79003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3461489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95495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59085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562230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1319090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25050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68923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8586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5843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04631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545859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5.jpe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4.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476710" y="1335383"/>
            <a:ext cx="5951019" cy="3924316"/>
          </a:xfrm>
          <a:prstGeom prst="rect">
            <a:avLst/>
          </a:prstGeom>
        </p:spPr>
      </p:pic>
      <p:sp>
        <p:nvSpPr>
          <p:cNvPr id="5" name="文本框 4"/>
          <p:cNvSpPr txBox="1"/>
          <p:nvPr/>
        </p:nvSpPr>
        <p:spPr>
          <a:xfrm>
            <a:off x="6603135" y="3953300"/>
            <a:ext cx="4074024" cy="954107"/>
          </a:xfrm>
          <a:prstGeom prst="rect">
            <a:avLst/>
          </a:prstGeom>
          <a:noFill/>
        </p:spPr>
        <p:txBody>
          <a:bodyPr wrap="square" rtlCol="0">
            <a:spAutoFit/>
            <a:scene3d>
              <a:camera prst="orthographicFront"/>
              <a:lightRig rig="threePt" dir="t"/>
            </a:scene3d>
            <a:sp3d contourW="12700"/>
          </a:bodyPr>
          <a:lstStyle/>
          <a:p>
            <a:pPr algn="ctr"/>
            <a:r>
              <a:rPr lang="zh-CN" altLang="en-US" sz="1400" dirty="0">
                <a:latin typeface="Century Gothic" panose="020B0502020202020204" pitchFamily="34" charset="0"/>
              </a:rPr>
              <a:t>生物信息学</a:t>
            </a:r>
            <a:endParaRPr lang="en-US" altLang="zh-CN" sz="1400" dirty="0">
              <a:latin typeface="Century Gothic" panose="020B0502020202020204" pitchFamily="34" charset="0"/>
            </a:endParaRPr>
          </a:p>
          <a:p>
            <a:pPr algn="ctr"/>
            <a:r>
              <a:rPr lang="zh-CN" altLang="en-US" sz="1400" dirty="0">
                <a:latin typeface="Century Gothic" panose="020B0502020202020204" pitchFamily="34" charset="0"/>
              </a:rPr>
              <a:t>马海轩</a:t>
            </a:r>
            <a:r>
              <a:rPr lang="en-US" altLang="zh-CN" sz="1400" dirty="0">
                <a:latin typeface="Century Gothic" panose="020B0502020202020204" pitchFamily="34" charset="0"/>
              </a:rPr>
              <a:t> </a:t>
            </a:r>
            <a:r>
              <a:rPr lang="zh-CN" altLang="en-US" sz="1400" dirty="0">
                <a:latin typeface="Century Gothic" panose="020B0502020202020204" pitchFamily="34" charset="0"/>
              </a:rPr>
              <a:t>向前进 张铁赢 李传杰</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2020</a:t>
            </a:r>
            <a:r>
              <a:rPr lang="zh-CN" altLang="en-US" sz="1400" dirty="0">
                <a:latin typeface="Century Gothic" panose="020B0502020202020204" pitchFamily="34" charset="0"/>
              </a:rPr>
              <a:t>年</a:t>
            </a:r>
            <a:r>
              <a:rPr lang="en-US" altLang="zh-CN" sz="1400" dirty="0">
                <a:latin typeface="Century Gothic" panose="020B0502020202020204" pitchFamily="34" charset="0"/>
              </a:rPr>
              <a:t>4</a:t>
            </a:r>
            <a:r>
              <a:rPr lang="zh-CN" altLang="en-US" sz="1400" dirty="0">
                <a:latin typeface="Century Gothic" panose="020B0502020202020204" pitchFamily="34" charset="0"/>
              </a:rPr>
              <a:t>月</a:t>
            </a:r>
            <a:r>
              <a:rPr lang="en-US" altLang="zh-CN" sz="1400" dirty="0">
                <a:latin typeface="Century Gothic" panose="020B0502020202020204" pitchFamily="34" charset="0"/>
              </a:rPr>
              <a:t>24</a:t>
            </a:r>
            <a:r>
              <a:rPr lang="zh-CN" altLang="en-US" sz="1400" dirty="0">
                <a:latin typeface="Century Gothic" panose="020B0502020202020204" pitchFamily="34" charset="0"/>
              </a:rPr>
              <a:t>日</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 </a:t>
            </a:r>
          </a:p>
        </p:txBody>
      </p:sp>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sp>
        <p:nvSpPr>
          <p:cNvPr id="4" name="文本框 3"/>
          <p:cNvSpPr txBox="1"/>
          <p:nvPr/>
        </p:nvSpPr>
        <p:spPr>
          <a:xfrm>
            <a:off x="4660412" y="1939660"/>
            <a:ext cx="7531588" cy="1692771"/>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800" b="1" dirty="0">
              <a:latin typeface="+mn-ea"/>
              <a:cs typeface="经典综艺体简" panose="02010609000101010101" pitchFamily="49" charset="-122"/>
            </a:endParaRPr>
          </a:p>
          <a:p>
            <a:pPr algn="ctr"/>
            <a:r>
              <a:rPr lang="en-US" altLang="zh-CN" sz="2400" b="1" dirty="0">
                <a:latin typeface="+mn-ea"/>
                <a:cs typeface="经典综艺体简" panose="02010609000101010101" pitchFamily="49" charset="-122"/>
              </a:rPr>
              <a:t>Identification of key differentially expressed genes associated with non‑small cell lung cancer by bioinformatics analyses</a:t>
            </a:r>
          </a:p>
          <a:p>
            <a:pPr algn="ctr"/>
            <a:endParaRPr lang="zh-CN" altLang="en-US" sz="2400" b="1" dirty="0">
              <a:latin typeface="+mn-ea"/>
              <a:cs typeface="经典综艺体简" panose="02010609000101010101" pitchFamily="49" charset="-122"/>
            </a:endParaRPr>
          </a:p>
        </p:txBody>
      </p:sp>
      <p:sp>
        <p:nvSpPr>
          <p:cNvPr id="10" name="文本框 9">
            <a:extLst>
              <a:ext uri="{FF2B5EF4-FFF2-40B4-BE49-F238E27FC236}">
                <a16:creationId xmlns:a16="http://schemas.microsoft.com/office/drawing/2014/main" id="{02F991C5-5CB5-4393-A602-E7581947CE98}"/>
              </a:ext>
            </a:extLst>
          </p:cNvPr>
          <p:cNvSpPr txBox="1"/>
          <p:nvPr/>
        </p:nvSpPr>
        <p:spPr>
          <a:xfrm>
            <a:off x="5346445" y="3232322"/>
            <a:ext cx="6232851"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1">
                    <a:lumMod val="50000"/>
                  </a:schemeClr>
                </a:solidFill>
                <a:latin typeface="Century Gothic" panose="020B0502020202020204" pitchFamily="34" charset="0"/>
              </a:rPr>
              <a:t>通过生物信息学分析鉴定与非小细胞肺癌相关关键差异表达基因</a:t>
            </a:r>
            <a:endParaRPr lang="en-US" altLang="zh-CN" sz="1600" dirty="0">
              <a:solidFill>
                <a:schemeClr val="bg1">
                  <a:lumMod val="50000"/>
                </a:schemeClr>
              </a:solidFill>
              <a:latin typeface="Century Gothic" panose="020B0502020202020204" pitchFamily="34" charset="0"/>
            </a:endParaRPr>
          </a:p>
        </p:txBody>
      </p:sp>
      <p:pic>
        <p:nvPicPr>
          <p:cNvPr id="2" name="图片 1">
            <a:extLst>
              <a:ext uri="{FF2B5EF4-FFF2-40B4-BE49-F238E27FC236}">
                <a16:creationId xmlns:a16="http://schemas.microsoft.com/office/drawing/2014/main" id="{44FBB6CD-F744-4602-84CF-A9B28940D4F2}"/>
              </a:ext>
            </a:extLst>
          </p:cNvPr>
          <p:cNvPicPr>
            <a:picLocks noChangeAspect="1"/>
          </p:cNvPicPr>
          <p:nvPr/>
        </p:nvPicPr>
        <p:blipFill>
          <a:blip r:embed="rId5"/>
          <a:stretch>
            <a:fillRect/>
          </a:stretch>
        </p:blipFill>
        <p:spPr>
          <a:xfrm>
            <a:off x="8621486" y="3597402"/>
            <a:ext cx="137172" cy="297206"/>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数据预处理</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7F22726C-4585-4D15-9B26-BDB6951E3F83}"/>
              </a:ext>
            </a:extLst>
          </p:cNvPr>
          <p:cNvSpPr txBox="1"/>
          <p:nvPr/>
        </p:nvSpPr>
        <p:spPr>
          <a:xfrm>
            <a:off x="1381387" y="1208014"/>
            <a:ext cx="9429226" cy="646331"/>
          </a:xfrm>
          <a:prstGeom prst="rect">
            <a:avLst/>
          </a:prstGeom>
          <a:noFill/>
        </p:spPr>
        <p:txBody>
          <a:bodyPr wrap="square" rtlCol="0">
            <a:spAutoFit/>
          </a:bodyPr>
          <a:lstStyle/>
          <a:p>
            <a:r>
              <a:rPr lang="en-US" altLang="zh-CN" dirty="0"/>
              <a:t>	</a:t>
            </a:r>
            <a:r>
              <a:rPr lang="zh-CN" altLang="en-US" dirty="0"/>
              <a:t>使用 </a:t>
            </a:r>
            <a:r>
              <a:rPr lang="en-US" altLang="zh-CN" dirty="0"/>
              <a:t>R </a:t>
            </a:r>
            <a:r>
              <a:rPr lang="zh-CN" altLang="en-US" dirty="0"/>
              <a:t>语言对</a:t>
            </a:r>
            <a:r>
              <a:rPr lang="en-US" altLang="zh-CN" dirty="0"/>
              <a:t>CEL</a:t>
            </a:r>
            <a:r>
              <a:rPr lang="zh-CN" altLang="en-US" dirty="0"/>
              <a:t>文件进行预处理，利用</a:t>
            </a:r>
            <a:r>
              <a:rPr lang="en-US" altLang="zh-CN" dirty="0" err="1"/>
              <a:t>affy</a:t>
            </a:r>
            <a:r>
              <a:rPr lang="zh-CN" altLang="en-US" dirty="0"/>
              <a:t>包读取</a:t>
            </a:r>
            <a:r>
              <a:rPr lang="en-US" altLang="zh-CN" dirty="0"/>
              <a:t>CEL</a:t>
            </a:r>
            <a:r>
              <a:rPr lang="zh-CN" altLang="en-US" dirty="0"/>
              <a:t>文件并使用</a:t>
            </a:r>
            <a:r>
              <a:rPr lang="en-US" altLang="zh-CN" dirty="0"/>
              <a:t>RMA </a:t>
            </a:r>
            <a:r>
              <a:rPr lang="zh-CN" altLang="en-US" dirty="0"/>
              <a:t>算法对原始数据进行背景校正和分位数归一化，箱线图如图示。</a:t>
            </a:r>
          </a:p>
        </p:txBody>
      </p:sp>
      <p:pic>
        <p:nvPicPr>
          <p:cNvPr id="6" name="图片 5">
            <a:extLst>
              <a:ext uri="{FF2B5EF4-FFF2-40B4-BE49-F238E27FC236}">
                <a16:creationId xmlns:a16="http://schemas.microsoft.com/office/drawing/2014/main" id="{4F19AE0A-8850-422C-86C0-3487FA25B687}"/>
              </a:ext>
            </a:extLst>
          </p:cNvPr>
          <p:cNvPicPr>
            <a:picLocks noChangeAspect="1"/>
          </p:cNvPicPr>
          <p:nvPr/>
        </p:nvPicPr>
        <p:blipFill>
          <a:blip r:embed="rId3"/>
          <a:stretch>
            <a:fillRect/>
          </a:stretch>
        </p:blipFill>
        <p:spPr>
          <a:xfrm>
            <a:off x="2585583" y="2102817"/>
            <a:ext cx="6332769" cy="1074513"/>
          </a:xfrm>
          <a:prstGeom prst="rect">
            <a:avLst/>
          </a:prstGeom>
          <a:ln>
            <a:solidFill>
              <a:schemeClr val="tx1"/>
            </a:solidFill>
          </a:ln>
        </p:spPr>
      </p:pic>
      <p:pic>
        <p:nvPicPr>
          <p:cNvPr id="8" name="图片 7" descr="图片包含 游戏机, 截图&#10;&#10;描述已自动生成">
            <a:extLst>
              <a:ext uri="{FF2B5EF4-FFF2-40B4-BE49-F238E27FC236}">
                <a16:creationId xmlns:a16="http://schemas.microsoft.com/office/drawing/2014/main" id="{ABAFCA2B-8675-46FB-A682-B4020BDA5877}"/>
              </a:ext>
            </a:extLst>
          </p:cNvPr>
          <p:cNvPicPr>
            <a:picLocks noChangeAspect="1"/>
          </p:cNvPicPr>
          <p:nvPr/>
        </p:nvPicPr>
        <p:blipFill rotWithShape="1">
          <a:blip r:embed="rId4">
            <a:extLst>
              <a:ext uri="{28A0092B-C50C-407E-A947-70E740481C1C}">
                <a14:useLocalDpi xmlns:a14="http://schemas.microsoft.com/office/drawing/2010/main" val="0"/>
              </a:ext>
            </a:extLst>
          </a:blip>
          <a:srcRect b="8474"/>
          <a:stretch/>
        </p:blipFill>
        <p:spPr>
          <a:xfrm>
            <a:off x="2513467" y="3680671"/>
            <a:ext cx="6477000" cy="2502015"/>
          </a:xfrm>
          <a:prstGeom prst="rect">
            <a:avLst/>
          </a:prstGeom>
          <a:ln>
            <a:solidFill>
              <a:schemeClr val="tx1"/>
            </a:solidFill>
          </a:ln>
        </p:spPr>
      </p:pic>
    </p:spTree>
    <p:extLst>
      <p:ext uri="{BB962C8B-B14F-4D97-AF65-F5344CB8AC3E}">
        <p14:creationId xmlns:p14="http://schemas.microsoft.com/office/powerpoint/2010/main" val="3485690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差异分析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FADFEBA-6EA2-457E-9896-8FE02DF2FD1A}"/>
                  </a:ext>
                </a:extLst>
              </p:cNvPr>
              <p:cNvSpPr/>
              <p:nvPr/>
            </p:nvSpPr>
            <p:spPr>
              <a:xfrm>
                <a:off x="1293925" y="1349187"/>
                <a:ext cx="4802075" cy="2308324"/>
              </a:xfrm>
              <a:prstGeom prst="rect">
                <a:avLst/>
              </a:prstGeom>
            </p:spPr>
            <p:txBody>
              <a:bodyPr wrap="square">
                <a:spAutoFit/>
              </a:bodyPr>
              <a:lstStyle/>
              <a:p>
                <a:r>
                  <a:rPr lang="en-US" altLang="zh-CN" sz="1600" dirty="0"/>
                  <a:t>	</a:t>
                </a:r>
                <a:r>
                  <a:rPr lang="zh-CN" altLang="en-US" sz="1600" dirty="0"/>
                  <a:t>利用</a:t>
                </a:r>
                <a:r>
                  <a:rPr lang="en-US" altLang="zh-CN" sz="1600" dirty="0"/>
                  <a:t>R</a:t>
                </a:r>
                <a:r>
                  <a:rPr lang="zh-CN" altLang="en-US" sz="1600" dirty="0"/>
                  <a:t>语言的</a:t>
                </a:r>
                <a:r>
                  <a:rPr lang="en-US" altLang="zh-CN" sz="1600" dirty="0" err="1"/>
                  <a:t>limma</a:t>
                </a:r>
                <a:r>
                  <a:rPr lang="zh-CN" altLang="en-US" sz="1600" dirty="0"/>
                  <a:t>包通过 </a:t>
                </a:r>
                <a:r>
                  <a:rPr lang="en-US" altLang="zh-CN" sz="1600" dirty="0"/>
                  <a:t>paired t‑test </a:t>
                </a:r>
                <a:r>
                  <a:rPr lang="zh-CN" altLang="en-US" sz="1600" dirty="0"/>
                  <a:t>对肿瘤和正常样本做差异分析，使用Benjamini-Hochberg法进行检验并得到调整后的 p 值。</a:t>
                </a:r>
                <a:endParaRPr lang="en-US" altLang="zh-CN" sz="1600" dirty="0"/>
              </a:p>
              <a:p>
                <a:r>
                  <a:rPr lang="en-US" altLang="zh-CN" sz="1600" dirty="0"/>
                  <a:t>	</a:t>
                </a:r>
                <a:r>
                  <a:rPr lang="zh-CN" altLang="en-US" sz="1600" dirty="0"/>
                  <a:t>以</a:t>
                </a:r>
                <a:r>
                  <a:rPr lang="da-DK" altLang="zh-CN" sz="1600" dirty="0"/>
                  <a:t>|</a:t>
                </a:r>
                <a14:m>
                  <m:oMath xmlns:m="http://schemas.openxmlformats.org/officeDocument/2006/math">
                    <m:sSub>
                      <m:sSubPr>
                        <m:ctrlPr>
                          <a:rPr lang="da-DK"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log</m:t>
                        </m:r>
                      </m:e>
                      <m:sub>
                        <m:r>
                          <a:rPr lang="en-US" altLang="zh-CN" sz="1600" i="1">
                            <a:latin typeface="Cambria Math" panose="02040503050406030204" pitchFamily="18" charset="0"/>
                          </a:rPr>
                          <m:t>2</m:t>
                        </m:r>
                      </m:sub>
                    </m:sSub>
                  </m:oMath>
                </a14:m>
                <a:r>
                  <a:rPr lang="da-DK" altLang="zh-CN" sz="1600" dirty="0"/>
                  <a:t>fold‑change (FC)|&gt;1</a:t>
                </a:r>
                <a:r>
                  <a:rPr lang="zh-CN" altLang="en-US" sz="1600" dirty="0"/>
                  <a:t>且 P&lt;0.05 作为显著差异表达基因筛选的阈值（此步在</a:t>
                </a:r>
                <a:r>
                  <a:rPr lang="en-US" altLang="zh-CN" sz="1600" dirty="0"/>
                  <a:t>EXCEL</a:t>
                </a:r>
                <a:r>
                  <a:rPr lang="zh-CN" altLang="en-US" sz="1600" dirty="0"/>
                  <a:t>中手动实现，基因名对应亦在</a:t>
                </a:r>
                <a:r>
                  <a:rPr lang="en-US" altLang="zh-CN" sz="1600" dirty="0"/>
                  <a:t>EXCEL</a:t>
                </a:r>
                <a:r>
                  <a:rPr lang="zh-CN" altLang="en-US" sz="1600" dirty="0"/>
                  <a:t>中实现）。</a:t>
                </a:r>
                <a:endParaRPr lang="en-US" altLang="zh-CN" sz="1600" dirty="0"/>
              </a:p>
              <a:p>
                <a:r>
                  <a:rPr lang="en-US" altLang="zh-CN" sz="1600" dirty="0"/>
                  <a:t>	</a:t>
                </a:r>
                <a:r>
                  <a:rPr lang="zh-CN" altLang="en-US" sz="1600" dirty="0"/>
                  <a:t>为了进一步提高生物信息学分析的可靠性，使用 FunRich 软件来识别所有4个GSE文件中共存的重叠的DEGs。</a:t>
                </a:r>
              </a:p>
            </p:txBody>
          </p:sp>
        </mc:Choice>
        <mc:Fallback xmlns="">
          <p:sp>
            <p:nvSpPr>
              <p:cNvPr id="2" name="矩形 1">
                <a:extLst>
                  <a:ext uri="{FF2B5EF4-FFF2-40B4-BE49-F238E27FC236}">
                    <a16:creationId xmlns:a16="http://schemas.microsoft.com/office/drawing/2014/main" id="{3FADFEBA-6EA2-457E-9896-8FE02DF2FD1A}"/>
                  </a:ext>
                </a:extLst>
              </p:cNvPr>
              <p:cNvSpPr>
                <a:spLocks noRot="1" noChangeAspect="1" noMove="1" noResize="1" noEditPoints="1" noAdjustHandles="1" noChangeArrowheads="1" noChangeShapeType="1" noTextEdit="1"/>
              </p:cNvSpPr>
              <p:nvPr/>
            </p:nvSpPr>
            <p:spPr>
              <a:xfrm>
                <a:off x="1293925" y="1349187"/>
                <a:ext cx="4802075" cy="2308324"/>
              </a:xfrm>
              <a:prstGeom prst="rect">
                <a:avLst/>
              </a:prstGeom>
              <a:blipFill>
                <a:blip r:embed="rId3"/>
                <a:stretch>
                  <a:fillRect l="-635" t="-792" b="-237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EF6FE0A-937C-48BC-BEC7-29449EBFED15}"/>
              </a:ext>
            </a:extLst>
          </p:cNvPr>
          <p:cNvPicPr>
            <a:picLocks noChangeAspect="1"/>
          </p:cNvPicPr>
          <p:nvPr/>
        </p:nvPicPr>
        <p:blipFill>
          <a:blip r:embed="rId4"/>
          <a:stretch>
            <a:fillRect/>
          </a:stretch>
        </p:blipFill>
        <p:spPr>
          <a:xfrm>
            <a:off x="6342854" y="1743068"/>
            <a:ext cx="5479255" cy="1364098"/>
          </a:xfrm>
          <a:prstGeom prst="rect">
            <a:avLst/>
          </a:prstGeom>
          <a:ln>
            <a:solidFill>
              <a:schemeClr val="tx1"/>
            </a:solidFill>
          </a:ln>
        </p:spPr>
      </p:pic>
      <p:pic>
        <p:nvPicPr>
          <p:cNvPr id="5" name="图片 4" descr="图片包含 游戏机&#10;&#10;描述已自动生成">
            <a:extLst>
              <a:ext uri="{FF2B5EF4-FFF2-40B4-BE49-F238E27FC236}">
                <a16:creationId xmlns:a16="http://schemas.microsoft.com/office/drawing/2014/main" id="{F5B51642-2486-4400-B2FA-81C48BBDB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696" y="3891146"/>
            <a:ext cx="3040168" cy="2128830"/>
          </a:xfrm>
          <a:prstGeom prst="rect">
            <a:avLst/>
          </a:prstGeom>
          <a:ln>
            <a:solidFill>
              <a:schemeClr val="tx1"/>
            </a:solidFill>
          </a:ln>
        </p:spPr>
      </p:pic>
      <p:pic>
        <p:nvPicPr>
          <p:cNvPr id="7" name="图片 6" descr="图片包含 游戏机&#10;&#10;描述已自动生成">
            <a:extLst>
              <a:ext uri="{FF2B5EF4-FFF2-40B4-BE49-F238E27FC236}">
                <a16:creationId xmlns:a16="http://schemas.microsoft.com/office/drawing/2014/main" id="{DAF1A3E2-8E30-4D94-9969-1737A2334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6733" y="3891146"/>
            <a:ext cx="2814707" cy="2128830"/>
          </a:xfrm>
          <a:prstGeom prst="rect">
            <a:avLst/>
          </a:prstGeom>
          <a:ln>
            <a:solidFill>
              <a:schemeClr val="tx1"/>
            </a:solidFill>
          </a:ln>
        </p:spPr>
      </p:pic>
      <p:sp>
        <p:nvSpPr>
          <p:cNvPr id="8" name="文本框 7">
            <a:extLst>
              <a:ext uri="{FF2B5EF4-FFF2-40B4-BE49-F238E27FC236}">
                <a16:creationId xmlns:a16="http://schemas.microsoft.com/office/drawing/2014/main" id="{A80F9494-C53D-4119-8DFD-11BFEF48E87B}"/>
              </a:ext>
            </a:extLst>
          </p:cNvPr>
          <p:cNvSpPr txBox="1"/>
          <p:nvPr/>
        </p:nvSpPr>
        <p:spPr>
          <a:xfrm>
            <a:off x="3029774" y="6019976"/>
            <a:ext cx="1048624" cy="369332"/>
          </a:xfrm>
          <a:prstGeom prst="rect">
            <a:avLst/>
          </a:prstGeom>
          <a:noFill/>
        </p:spPr>
        <p:txBody>
          <a:bodyPr wrap="square" rtlCol="0">
            <a:spAutoFit/>
          </a:bodyPr>
          <a:lstStyle/>
          <a:p>
            <a:r>
              <a:rPr lang="en-US" altLang="zh-CN" dirty="0" err="1"/>
              <a:t>vennup</a:t>
            </a:r>
            <a:endParaRPr lang="zh-CN" altLang="en-US" dirty="0"/>
          </a:p>
        </p:txBody>
      </p:sp>
      <p:sp>
        <p:nvSpPr>
          <p:cNvPr id="12" name="文本框 11">
            <a:extLst>
              <a:ext uri="{FF2B5EF4-FFF2-40B4-BE49-F238E27FC236}">
                <a16:creationId xmlns:a16="http://schemas.microsoft.com/office/drawing/2014/main" id="{F96B9337-40E5-4F23-94F7-576E4E66CB78}"/>
              </a:ext>
            </a:extLst>
          </p:cNvPr>
          <p:cNvSpPr txBox="1"/>
          <p:nvPr/>
        </p:nvSpPr>
        <p:spPr>
          <a:xfrm>
            <a:off x="8022672" y="6019976"/>
            <a:ext cx="1683389" cy="369332"/>
          </a:xfrm>
          <a:prstGeom prst="rect">
            <a:avLst/>
          </a:prstGeom>
          <a:noFill/>
        </p:spPr>
        <p:txBody>
          <a:bodyPr wrap="square" rtlCol="0">
            <a:spAutoFit/>
          </a:bodyPr>
          <a:lstStyle/>
          <a:p>
            <a:r>
              <a:rPr lang="en-US" altLang="zh-CN" dirty="0" err="1"/>
              <a:t>venndown</a:t>
            </a:r>
            <a:endParaRPr lang="zh-CN" altLang="en-US" dirty="0"/>
          </a:p>
        </p:txBody>
      </p:sp>
    </p:spTree>
    <p:extLst>
      <p:ext uri="{BB962C8B-B14F-4D97-AF65-F5344CB8AC3E}">
        <p14:creationId xmlns:p14="http://schemas.microsoft.com/office/powerpoint/2010/main" val="1872740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GO</a:t>
              </a:r>
              <a:r>
                <a:rPr lang="zh-CN" altLang="en-US" dirty="0"/>
                <a:t>富集分析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a:extLst>
              <a:ext uri="{FF2B5EF4-FFF2-40B4-BE49-F238E27FC236}">
                <a16:creationId xmlns:a16="http://schemas.microsoft.com/office/drawing/2014/main" id="{973979A2-12F8-4A5C-8386-C53A26AEA4E3}"/>
              </a:ext>
            </a:extLst>
          </p:cNvPr>
          <p:cNvSpPr/>
          <p:nvPr/>
        </p:nvSpPr>
        <p:spPr>
          <a:xfrm>
            <a:off x="777379" y="1344374"/>
            <a:ext cx="5117286" cy="2308324"/>
          </a:xfrm>
          <a:prstGeom prst="rect">
            <a:avLst/>
          </a:prstGeom>
        </p:spPr>
        <p:txBody>
          <a:bodyPr wrap="square">
            <a:spAutoFit/>
          </a:bodyPr>
          <a:lstStyle/>
          <a:p>
            <a:r>
              <a:rPr lang="en-US" altLang="zh-CN" dirty="0"/>
              <a:t>	</a:t>
            </a:r>
            <a:r>
              <a:rPr lang="zh-CN" altLang="en-US" dirty="0"/>
              <a:t>为了找出与这</a:t>
            </a:r>
            <a:r>
              <a:rPr lang="en-US" altLang="zh-CN" dirty="0"/>
              <a:t>481</a:t>
            </a:r>
            <a:r>
              <a:rPr lang="zh-CN" altLang="en-US" dirty="0"/>
              <a:t>种 DEG 相关的潜在生物学功能，使用在线软件 DAVID 进行</a:t>
            </a:r>
            <a:r>
              <a:rPr lang="en-US" altLang="zh-CN" dirty="0"/>
              <a:t>GO</a:t>
            </a:r>
            <a:r>
              <a:rPr lang="zh-CN" altLang="en-US" dirty="0"/>
              <a:t>富集分析。</a:t>
            </a:r>
            <a:endParaRPr lang="en-US" altLang="zh-CN" dirty="0"/>
          </a:p>
          <a:p>
            <a:r>
              <a:rPr lang="en-US" altLang="zh-CN" dirty="0"/>
              <a:t>	</a:t>
            </a:r>
            <a:r>
              <a:rPr lang="zh-CN" altLang="en-US" dirty="0"/>
              <a:t>分析结果如图所示，上调的 DEGs 在</a:t>
            </a:r>
            <a:r>
              <a:rPr lang="zh-CN" altLang="en-US" dirty="0">
                <a:solidFill>
                  <a:srgbClr val="FF0000"/>
                </a:solidFill>
              </a:rPr>
              <a:t>1</a:t>
            </a:r>
            <a:r>
              <a:rPr lang="en-US" altLang="zh-CN" dirty="0">
                <a:solidFill>
                  <a:srgbClr val="FF0000"/>
                </a:solidFill>
              </a:rPr>
              <a:t>2</a:t>
            </a:r>
            <a:r>
              <a:rPr lang="zh-CN" altLang="en-US" dirty="0"/>
              <a:t>个生物过程(BP)项中显著富集，下调的 DEGs 在</a:t>
            </a:r>
            <a:r>
              <a:rPr lang="zh-CN" altLang="en-US" dirty="0">
                <a:solidFill>
                  <a:srgbClr val="FF0000"/>
                </a:solidFill>
              </a:rPr>
              <a:t>1</a:t>
            </a:r>
            <a:r>
              <a:rPr lang="en-US" altLang="zh-CN" dirty="0">
                <a:solidFill>
                  <a:srgbClr val="FF0000"/>
                </a:solidFill>
              </a:rPr>
              <a:t>9</a:t>
            </a:r>
            <a:r>
              <a:rPr lang="zh-CN" altLang="en-US" dirty="0"/>
              <a:t>个BP 项中显著富集，这些基因生物学功能都与肿瘤的发生发展密切相关。</a:t>
            </a:r>
            <a:endParaRPr lang="en-US" altLang="zh-CN" dirty="0"/>
          </a:p>
          <a:p>
            <a:r>
              <a:rPr lang="en-US" altLang="zh-CN" dirty="0"/>
              <a:t>(Count&gt;5</a:t>
            </a:r>
            <a:r>
              <a:rPr lang="zh-CN" altLang="en-US" dirty="0"/>
              <a:t>且</a:t>
            </a:r>
            <a:r>
              <a:rPr lang="en-US" altLang="zh-CN" dirty="0" err="1"/>
              <a:t>Pvalue</a:t>
            </a:r>
            <a:r>
              <a:rPr lang="en-US" altLang="zh-CN" dirty="0"/>
              <a:t>&lt;0.05</a:t>
            </a:r>
            <a:r>
              <a:rPr lang="zh-CN" altLang="en-US" dirty="0"/>
              <a:t>被认为是有意义的</a:t>
            </a:r>
            <a:r>
              <a:rPr lang="en-US" altLang="zh-CN" dirty="0"/>
              <a:t>)</a:t>
            </a:r>
          </a:p>
          <a:p>
            <a:r>
              <a:rPr lang="en-US" altLang="zh-CN" dirty="0"/>
              <a:t>(</a:t>
            </a:r>
            <a:r>
              <a:rPr lang="zh-CN" altLang="en-US" dirty="0"/>
              <a:t>红色指在原论文中相应分析中出现的基因）</a:t>
            </a:r>
          </a:p>
        </p:txBody>
      </p:sp>
      <p:pic>
        <p:nvPicPr>
          <p:cNvPr id="3" name="图片 2">
            <a:extLst>
              <a:ext uri="{FF2B5EF4-FFF2-40B4-BE49-F238E27FC236}">
                <a16:creationId xmlns:a16="http://schemas.microsoft.com/office/drawing/2014/main" id="{9C1B4C5F-041A-4D88-A834-5B715DAD2E6F}"/>
              </a:ext>
            </a:extLst>
          </p:cNvPr>
          <p:cNvPicPr>
            <a:picLocks noChangeAspect="1"/>
          </p:cNvPicPr>
          <p:nvPr/>
        </p:nvPicPr>
        <p:blipFill>
          <a:blip r:embed="rId3"/>
          <a:stretch>
            <a:fillRect/>
          </a:stretch>
        </p:blipFill>
        <p:spPr>
          <a:xfrm>
            <a:off x="6297336" y="1403478"/>
            <a:ext cx="5471634" cy="1889924"/>
          </a:xfrm>
          <a:prstGeom prst="rect">
            <a:avLst/>
          </a:prstGeom>
          <a:ln>
            <a:solidFill>
              <a:schemeClr val="tx1"/>
            </a:solidFill>
          </a:ln>
        </p:spPr>
      </p:pic>
      <p:pic>
        <p:nvPicPr>
          <p:cNvPr id="5" name="图片 4">
            <a:extLst>
              <a:ext uri="{FF2B5EF4-FFF2-40B4-BE49-F238E27FC236}">
                <a16:creationId xmlns:a16="http://schemas.microsoft.com/office/drawing/2014/main" id="{EAA0F2A9-7734-47C8-8341-801757FE7656}"/>
              </a:ext>
            </a:extLst>
          </p:cNvPr>
          <p:cNvPicPr>
            <a:picLocks noChangeAspect="1"/>
          </p:cNvPicPr>
          <p:nvPr/>
        </p:nvPicPr>
        <p:blipFill>
          <a:blip r:embed="rId4"/>
          <a:stretch>
            <a:fillRect/>
          </a:stretch>
        </p:blipFill>
        <p:spPr>
          <a:xfrm>
            <a:off x="1402714" y="3779497"/>
            <a:ext cx="4392983" cy="2083933"/>
          </a:xfrm>
          <a:prstGeom prst="rect">
            <a:avLst/>
          </a:prstGeom>
          <a:ln>
            <a:solidFill>
              <a:schemeClr val="tx1"/>
            </a:solidFill>
          </a:ln>
        </p:spPr>
      </p:pic>
      <p:sp>
        <p:nvSpPr>
          <p:cNvPr id="9" name="文本框 8">
            <a:extLst>
              <a:ext uri="{FF2B5EF4-FFF2-40B4-BE49-F238E27FC236}">
                <a16:creationId xmlns:a16="http://schemas.microsoft.com/office/drawing/2014/main" id="{3969DA18-4A20-477A-9EF6-46A75B736472}"/>
              </a:ext>
            </a:extLst>
          </p:cNvPr>
          <p:cNvSpPr txBox="1"/>
          <p:nvPr/>
        </p:nvSpPr>
        <p:spPr>
          <a:xfrm>
            <a:off x="2836825" y="5887860"/>
            <a:ext cx="1524759" cy="369332"/>
          </a:xfrm>
          <a:prstGeom prst="rect">
            <a:avLst/>
          </a:prstGeom>
          <a:noFill/>
        </p:spPr>
        <p:txBody>
          <a:bodyPr wrap="square" rtlCol="0">
            <a:spAutoFit/>
          </a:bodyPr>
          <a:lstStyle/>
          <a:p>
            <a:r>
              <a:rPr lang="en-US" altLang="zh-CN" dirty="0"/>
              <a:t>GO</a:t>
            </a:r>
            <a:r>
              <a:rPr lang="zh-CN" altLang="en-US" dirty="0"/>
              <a:t>分析</a:t>
            </a:r>
            <a:r>
              <a:rPr lang="en-US" altLang="zh-CN" dirty="0"/>
              <a:t>-up</a:t>
            </a:r>
            <a:endParaRPr lang="zh-CN" altLang="en-US" dirty="0"/>
          </a:p>
        </p:txBody>
      </p:sp>
      <p:pic>
        <p:nvPicPr>
          <p:cNvPr id="6" name="图片 5">
            <a:extLst>
              <a:ext uri="{FF2B5EF4-FFF2-40B4-BE49-F238E27FC236}">
                <a16:creationId xmlns:a16="http://schemas.microsoft.com/office/drawing/2014/main" id="{82A978D7-8A6D-447C-9840-B35292C1F4EE}"/>
              </a:ext>
            </a:extLst>
          </p:cNvPr>
          <p:cNvPicPr>
            <a:picLocks noChangeAspect="1"/>
          </p:cNvPicPr>
          <p:nvPr/>
        </p:nvPicPr>
        <p:blipFill>
          <a:blip r:embed="rId5"/>
          <a:stretch>
            <a:fillRect/>
          </a:stretch>
        </p:blipFill>
        <p:spPr>
          <a:xfrm>
            <a:off x="6667371" y="3638491"/>
            <a:ext cx="4088359" cy="2231719"/>
          </a:xfrm>
          <a:prstGeom prst="rect">
            <a:avLst/>
          </a:prstGeom>
          <a:ln>
            <a:solidFill>
              <a:schemeClr val="tx1"/>
            </a:solidFill>
          </a:ln>
        </p:spPr>
      </p:pic>
      <p:sp>
        <p:nvSpPr>
          <p:cNvPr id="11" name="文本框 10">
            <a:extLst>
              <a:ext uri="{FF2B5EF4-FFF2-40B4-BE49-F238E27FC236}">
                <a16:creationId xmlns:a16="http://schemas.microsoft.com/office/drawing/2014/main" id="{324A6BC1-D9D9-4711-AC7F-5488D52C6C06}"/>
              </a:ext>
            </a:extLst>
          </p:cNvPr>
          <p:cNvSpPr txBox="1"/>
          <p:nvPr/>
        </p:nvSpPr>
        <p:spPr>
          <a:xfrm>
            <a:off x="7949170" y="5911924"/>
            <a:ext cx="1807226" cy="369332"/>
          </a:xfrm>
          <a:prstGeom prst="rect">
            <a:avLst/>
          </a:prstGeom>
          <a:noFill/>
        </p:spPr>
        <p:txBody>
          <a:bodyPr wrap="square" rtlCol="0">
            <a:spAutoFit/>
          </a:bodyPr>
          <a:lstStyle/>
          <a:p>
            <a:r>
              <a:rPr lang="en-US" altLang="zh-CN" dirty="0"/>
              <a:t>GO</a:t>
            </a:r>
            <a:r>
              <a:rPr lang="zh-CN" altLang="en-US" dirty="0"/>
              <a:t>分析</a:t>
            </a:r>
            <a:r>
              <a:rPr lang="en-US" altLang="zh-CN" dirty="0"/>
              <a:t>-down</a:t>
            </a:r>
            <a:endParaRPr lang="zh-CN" altLang="en-US" dirty="0"/>
          </a:p>
        </p:txBody>
      </p:sp>
    </p:spTree>
    <p:extLst>
      <p:ext uri="{BB962C8B-B14F-4D97-AF65-F5344CB8AC3E}">
        <p14:creationId xmlns:p14="http://schemas.microsoft.com/office/powerpoint/2010/main" val="3578782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6135" y="1357630"/>
            <a:ext cx="4970658" cy="4246245"/>
          </a:xfrm>
          <a:prstGeom prst="rect">
            <a:avLst/>
          </a:prstGeom>
          <a:noFill/>
        </p:spPr>
        <p:txBody>
          <a:bodyPr wrap="square" rtlCol="0">
            <a:spAutoFit/>
          </a:bodyPr>
          <a:lstStyle/>
          <a:p>
            <a:r>
              <a:rPr lang="en-US" dirty="0"/>
              <a:t>	</a:t>
            </a:r>
            <a:r>
              <a:rPr dirty="0" err="1"/>
              <a:t>关键基因（</a:t>
            </a:r>
            <a:r>
              <a:rPr lang="en-US" dirty="0" err="1"/>
              <a:t>hub</a:t>
            </a:r>
            <a:r>
              <a:rPr dirty="0"/>
              <a:t> </a:t>
            </a:r>
            <a:r>
              <a:rPr lang="en-US" dirty="0" err="1"/>
              <a:t>gene</a:t>
            </a:r>
            <a:r>
              <a:rPr dirty="0" err="1"/>
              <a:t>）是在生物学过程中发挥至关重要作用的基因，在相关通路中，其他基因的调控往往要受到该基因的影响</a:t>
            </a:r>
            <a:r>
              <a:rPr lang="zh-CN" dirty="0"/>
              <a:t>。</a:t>
            </a:r>
          </a:p>
          <a:p>
            <a:r>
              <a:rPr lang="en-US" altLang="zh-CN" dirty="0"/>
              <a:t>	</a:t>
            </a:r>
            <a:r>
              <a:rPr dirty="0" err="1"/>
              <a:t>因此</a:t>
            </a:r>
            <a:r>
              <a:rPr lang="zh-CN" dirty="0"/>
              <a:t>，</a:t>
            </a:r>
            <a:r>
              <a:rPr dirty="0"/>
              <a:t>hub gene </a:t>
            </a:r>
            <a:r>
              <a:rPr dirty="0" err="1"/>
              <a:t>往往是重要的作用靶点和研究热点可以通过共表达或蛋白相互作用</a:t>
            </a:r>
            <a:r>
              <a:rPr lang="zh-CN" dirty="0"/>
              <a:t>（</a:t>
            </a:r>
            <a:r>
              <a:rPr lang="en-US" altLang="zh-CN" dirty="0"/>
              <a:t>PPI</a:t>
            </a:r>
            <a:r>
              <a:rPr lang="zh-CN" dirty="0"/>
              <a:t>）</a:t>
            </a:r>
            <a:r>
              <a:rPr dirty="0" err="1"/>
              <a:t>构建互作网络，然后根据网络拓扑结构筛选关键基因</a:t>
            </a:r>
            <a:r>
              <a:rPr lang="zh-CN" dirty="0"/>
              <a:t>。</a:t>
            </a:r>
          </a:p>
          <a:p>
            <a:r>
              <a:rPr lang="en-US" altLang="zh-CN" dirty="0"/>
              <a:t>	</a:t>
            </a:r>
            <a:r>
              <a:rPr lang="zh-CN" altLang="en-US" dirty="0"/>
              <a:t>使用</a:t>
            </a:r>
            <a:r>
              <a:rPr lang="en-US" altLang="zh-CN" dirty="0"/>
              <a:t>STRING</a:t>
            </a:r>
            <a:r>
              <a:rPr lang="zh-CN" altLang="en-US" dirty="0"/>
              <a:t>（一个在线工具，专门用于评估</a:t>
            </a:r>
            <a:r>
              <a:rPr lang="en-US" altLang="zh-CN" dirty="0"/>
              <a:t>PPI</a:t>
            </a:r>
            <a:r>
              <a:rPr lang="zh-CN" altLang="en-US" dirty="0"/>
              <a:t>的相互作用信息）和</a:t>
            </a:r>
            <a:r>
              <a:rPr lang="en-US" altLang="zh-CN" dirty="0" err="1"/>
              <a:t>Cytoscape</a:t>
            </a:r>
            <a:r>
              <a:rPr lang="zh-CN" altLang="en-US" dirty="0"/>
              <a:t>构建</a:t>
            </a:r>
            <a:r>
              <a:rPr lang="en-US" altLang="zh-CN" dirty="0"/>
              <a:t>PPI</a:t>
            </a:r>
            <a:r>
              <a:rPr lang="zh-CN" altLang="en-US" dirty="0"/>
              <a:t>网络和筛选</a:t>
            </a:r>
            <a:r>
              <a:rPr lang="en-US" altLang="zh-CN" dirty="0"/>
              <a:t>HUB</a:t>
            </a:r>
            <a:r>
              <a:rPr lang="zh-CN" altLang="en-US" dirty="0"/>
              <a:t>基因。</a:t>
            </a:r>
          </a:p>
          <a:p>
            <a:r>
              <a:rPr lang="en-US" altLang="zh-CN" dirty="0"/>
              <a:t>	</a:t>
            </a:r>
            <a:r>
              <a:rPr lang="zh-CN" altLang="en-US" dirty="0"/>
              <a:t>在</a:t>
            </a:r>
            <a:r>
              <a:rPr lang="en-US" altLang="zh-CN" dirty="0"/>
              <a:t>STRING</a:t>
            </a:r>
            <a:r>
              <a:rPr lang="zh-CN" altLang="en-US" dirty="0"/>
              <a:t>中输入在前面实验得到的上调和下调</a:t>
            </a:r>
            <a:r>
              <a:rPr lang="en-US" altLang="zh-CN" dirty="0"/>
              <a:t>DEGs</a:t>
            </a:r>
            <a:r>
              <a:rPr lang="zh-CN" altLang="en-US" dirty="0"/>
              <a:t>对应的基因名称，有机体选择</a:t>
            </a:r>
            <a:r>
              <a:rPr lang="en-US" altLang="zh-CN" dirty="0"/>
              <a:t>Homo sapiens</a:t>
            </a:r>
            <a:r>
              <a:rPr lang="zh-CN" altLang="en-US" dirty="0"/>
              <a:t>，也就是人类，进行网络构建，最终得到这个结果。并下载保存为</a:t>
            </a:r>
            <a:r>
              <a:rPr lang="en-US" altLang="zh-CN" dirty="0" err="1"/>
              <a:t>Cytoscape</a:t>
            </a:r>
            <a:r>
              <a:rPr lang="zh-CN" altLang="en-US" dirty="0"/>
              <a:t>软件使用的</a:t>
            </a:r>
            <a:r>
              <a:rPr lang="en-US" altLang="zh-CN" dirty="0"/>
              <a:t>.TSV</a:t>
            </a:r>
            <a:r>
              <a:rPr lang="zh-CN" altLang="en-US" dirty="0"/>
              <a:t>文件。</a:t>
            </a:r>
          </a:p>
        </p:txBody>
      </p:sp>
      <p:pic>
        <p:nvPicPr>
          <p:cNvPr id="4" name="图片 3"/>
          <p:cNvPicPr>
            <a:picLocks noChangeAspect="1"/>
          </p:cNvPicPr>
          <p:nvPr/>
        </p:nvPicPr>
        <p:blipFill>
          <a:blip r:embed="rId3"/>
          <a:stretch>
            <a:fillRect/>
          </a:stretch>
        </p:blipFill>
        <p:spPr>
          <a:xfrm>
            <a:off x="6751776" y="292264"/>
            <a:ext cx="3695700" cy="3207289"/>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6751776" y="3782392"/>
            <a:ext cx="3695700" cy="2615565"/>
          </a:xfrm>
          <a:prstGeom prst="rect">
            <a:avLst/>
          </a:prstGeom>
          <a:ln>
            <a:solidFill>
              <a:schemeClr val="tx1"/>
            </a:solidFill>
          </a:ln>
        </p:spPr>
      </p:pic>
      <p:grpSp>
        <p:nvGrpSpPr>
          <p:cNvPr id="11" name="组合 10">
            <a:extLst>
              <a:ext uri="{FF2B5EF4-FFF2-40B4-BE49-F238E27FC236}">
                <a16:creationId xmlns:a16="http://schemas.microsoft.com/office/drawing/2014/main" id="{D5568C16-11E8-4977-A76D-16F13F2D4925}"/>
              </a:ext>
            </a:extLst>
          </p:cNvPr>
          <p:cNvGrpSpPr/>
          <p:nvPr/>
        </p:nvGrpSpPr>
        <p:grpSpPr>
          <a:xfrm>
            <a:off x="441024" y="218860"/>
            <a:ext cx="5012185" cy="1199703"/>
            <a:chOff x="441025" y="218860"/>
            <a:chExt cx="4096730" cy="1199703"/>
          </a:xfrm>
        </p:grpSpPr>
        <p:sp>
          <p:nvSpPr>
            <p:cNvPr id="12" name="文本框 11">
              <a:extLst>
                <a:ext uri="{FF2B5EF4-FFF2-40B4-BE49-F238E27FC236}">
                  <a16:creationId xmlns:a16="http://schemas.microsoft.com/office/drawing/2014/main" id="{AB12E099-CCF5-4725-8E99-4CD6877EC698}"/>
                </a:ext>
              </a:extLst>
            </p:cNvPr>
            <p:cNvSpPr txBox="1"/>
            <p:nvPr/>
          </p:nvSpPr>
          <p:spPr>
            <a:xfrm>
              <a:off x="633412" y="464456"/>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PPI</a:t>
              </a:r>
              <a:r>
                <a:rPr lang="zh-CN" altLang="en-US" dirty="0"/>
                <a:t>网络构建与</a:t>
              </a:r>
              <a:r>
                <a:rPr lang="en-US" altLang="zh-CN" dirty="0"/>
                <a:t>HUB</a:t>
              </a:r>
              <a:r>
                <a:rPr lang="zh-CN" altLang="en-US" dirty="0"/>
                <a:t>基因筛选</a:t>
              </a:r>
            </a:p>
          </p:txBody>
        </p:sp>
        <p:sp>
          <p:nvSpPr>
            <p:cNvPr id="13" name="任意多边形 17">
              <a:extLst>
                <a:ext uri="{FF2B5EF4-FFF2-40B4-BE49-F238E27FC236}">
                  <a16:creationId xmlns:a16="http://schemas.microsoft.com/office/drawing/2014/main" id="{269DDB6B-13AC-40C2-A6D1-A7021C0C4B2A}"/>
                </a:ext>
              </a:extLst>
            </p:cNvPr>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4" y="218860"/>
            <a:ext cx="5012185" cy="1199703"/>
            <a:chOff x="441025" y="218860"/>
            <a:chExt cx="4096730" cy="1199703"/>
          </a:xfrm>
        </p:grpSpPr>
        <p:sp>
          <p:nvSpPr>
            <p:cNvPr id="19" name="文本框 18"/>
            <p:cNvSpPr txBox="1"/>
            <p:nvPr/>
          </p:nvSpPr>
          <p:spPr>
            <a:xfrm>
              <a:off x="633412" y="464456"/>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PPI</a:t>
              </a:r>
              <a:r>
                <a:rPr lang="zh-CN" altLang="en-US" dirty="0"/>
                <a:t>网络构建与</a:t>
              </a:r>
              <a:r>
                <a:rPr lang="en-US" altLang="zh-CN" dirty="0"/>
                <a:t>HUB</a:t>
              </a:r>
              <a:r>
                <a:rPr lang="zh-CN" altLang="en-US" dirty="0"/>
                <a:t>基因筛选</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825800" y="1128921"/>
            <a:ext cx="5813154" cy="2646878"/>
          </a:xfrm>
          <a:prstGeom prst="rect">
            <a:avLst/>
          </a:prstGeom>
          <a:noFill/>
        </p:spPr>
        <p:txBody>
          <a:bodyPr wrap="square" rtlCol="0">
            <a:spAutoFit/>
          </a:bodyPr>
          <a:lstStyle/>
          <a:p>
            <a:r>
              <a:rPr lang="en-US" sz="1600" dirty="0"/>
              <a:t>	</a:t>
            </a:r>
            <a:r>
              <a:rPr lang="zh-CN" altLang="en-US" sz="1600" dirty="0"/>
              <a:t>将从</a:t>
            </a:r>
            <a:r>
              <a:rPr lang="en-US" altLang="zh-CN" sz="1600" dirty="0"/>
              <a:t>STRING</a:t>
            </a:r>
            <a:r>
              <a:rPr lang="zh-CN" altLang="en-US" sz="1600" dirty="0"/>
              <a:t>网站上下载出来的</a:t>
            </a:r>
            <a:r>
              <a:rPr lang="en-US" altLang="zh-CN" sz="1600" dirty="0"/>
              <a:t>PPI</a:t>
            </a:r>
            <a:r>
              <a:rPr lang="zh-CN" altLang="en-US" sz="1600" dirty="0"/>
              <a:t>网络图导入</a:t>
            </a:r>
            <a:r>
              <a:rPr lang="en-US" altLang="zh-CN" sz="1600" dirty="0" err="1"/>
              <a:t>Cytoscape</a:t>
            </a:r>
            <a:r>
              <a:rPr lang="zh-CN" altLang="en-US" sz="1600" dirty="0"/>
              <a:t>中，软件会自动过滤掉和网络中所有基因都没有相互作用关系的基因，经过调整外观和得到了如右图所示的结果。</a:t>
            </a:r>
          </a:p>
          <a:p>
            <a:r>
              <a:rPr lang="en-US" altLang="zh-CN" sz="1600" dirty="0"/>
              <a:t>	</a:t>
            </a:r>
            <a:r>
              <a:rPr lang="zh-CN" altLang="en-US" sz="1600" dirty="0"/>
              <a:t>然后使用</a:t>
            </a:r>
            <a:r>
              <a:rPr lang="en-US" altLang="zh-CN" sz="1600" dirty="0" err="1"/>
              <a:t>Cytoscape</a:t>
            </a:r>
            <a:r>
              <a:rPr lang="zh-CN" altLang="en-US" sz="1600" dirty="0"/>
              <a:t>中的</a:t>
            </a:r>
            <a:r>
              <a:rPr lang="en-US" altLang="zh-CN" sz="1600" dirty="0" err="1"/>
              <a:t>cytoHubba</a:t>
            </a:r>
            <a:r>
              <a:rPr lang="zh-CN" altLang="en-US" sz="1600" dirty="0"/>
              <a:t>插件对该</a:t>
            </a:r>
            <a:r>
              <a:rPr lang="en-US" altLang="zh-CN" sz="1600" dirty="0"/>
              <a:t>PPI</a:t>
            </a:r>
            <a:r>
              <a:rPr lang="zh-CN" altLang="en-US" sz="1600" dirty="0"/>
              <a:t>网络中筛选</a:t>
            </a:r>
            <a:r>
              <a:rPr lang="en-US" altLang="zh-CN" sz="1600" dirty="0"/>
              <a:t>HUB</a:t>
            </a:r>
            <a:r>
              <a:rPr lang="zh-CN" altLang="en-US" sz="1600" dirty="0"/>
              <a:t>基因，选择</a:t>
            </a:r>
            <a:r>
              <a:rPr lang="en-US" altLang="zh-CN" sz="1600" dirty="0"/>
              <a:t>TOP25</a:t>
            </a:r>
            <a:r>
              <a:rPr lang="zh-CN" altLang="en-US" sz="1600" dirty="0"/>
              <a:t>的节点，按照</a:t>
            </a:r>
            <a:r>
              <a:rPr lang="en-US" altLang="zh-CN" sz="1600" dirty="0"/>
              <a:t>Degree</a:t>
            </a:r>
            <a:r>
              <a:rPr lang="zh-CN" altLang="en-US" sz="1600" dirty="0"/>
              <a:t>，也就是度数进行排序，经过处理后，得到如下的图像，颜色由黄</a:t>
            </a:r>
            <a:r>
              <a:rPr lang="en-US" altLang="zh-CN" sz="1600" dirty="0"/>
              <a:t>-</a:t>
            </a:r>
            <a:r>
              <a:rPr lang="zh-CN" altLang="en-US" sz="1600" dirty="0"/>
              <a:t>红对应着低</a:t>
            </a:r>
            <a:r>
              <a:rPr lang="en-US" altLang="zh-CN" sz="1600" dirty="0"/>
              <a:t>Degree-</a:t>
            </a:r>
            <a:r>
              <a:rPr lang="zh-CN" altLang="en-US" sz="1600" dirty="0"/>
              <a:t>高</a:t>
            </a:r>
            <a:r>
              <a:rPr lang="en-US" altLang="zh-CN" sz="1600" dirty="0"/>
              <a:t>Degree</a:t>
            </a:r>
            <a:r>
              <a:rPr lang="zh-CN" altLang="en-US" sz="1600" dirty="0"/>
              <a:t>。</a:t>
            </a:r>
          </a:p>
          <a:p>
            <a:r>
              <a:rPr lang="en-US" altLang="zh-CN" sz="1600" dirty="0"/>
              <a:t>	</a:t>
            </a:r>
            <a:r>
              <a:rPr lang="zh-CN" altLang="en-US" sz="1600" dirty="0"/>
              <a:t>至此，</a:t>
            </a:r>
            <a:r>
              <a:rPr lang="en-US" altLang="zh-CN" sz="1600" dirty="0"/>
              <a:t>PPI</a:t>
            </a:r>
            <a:r>
              <a:rPr lang="zh-CN" altLang="en-US" sz="1600" dirty="0"/>
              <a:t>网络构建以及</a:t>
            </a:r>
            <a:r>
              <a:rPr lang="en-US" altLang="zh-CN" sz="1600" dirty="0"/>
              <a:t>HUB</a:t>
            </a:r>
            <a:r>
              <a:rPr lang="zh-CN" altLang="en-US" sz="1600" dirty="0"/>
              <a:t>基因的筛选就成功了，后续实验将要用到的</a:t>
            </a:r>
            <a:r>
              <a:rPr lang="en-US" altLang="zh-CN" sz="1600" dirty="0"/>
              <a:t>TOP5</a:t>
            </a:r>
            <a:r>
              <a:rPr lang="zh-CN" altLang="en-US" sz="1600" dirty="0"/>
              <a:t>的基因名称分别为：</a:t>
            </a:r>
            <a:r>
              <a:rPr lang="en-US" altLang="zh-CN" sz="1600" dirty="0"/>
              <a:t>IL6</a:t>
            </a:r>
            <a:r>
              <a:rPr lang="zh-CN" altLang="en-US" sz="1600" dirty="0"/>
              <a:t>、CCNB1、MKI67、CCNA2、EZH2。</a:t>
            </a:r>
          </a:p>
        </p:txBody>
      </p:sp>
      <p:pic>
        <p:nvPicPr>
          <p:cNvPr id="6" name="图片 5"/>
          <p:cNvPicPr>
            <a:picLocks noChangeAspect="1"/>
          </p:cNvPicPr>
          <p:nvPr>
            <p:custDataLst>
              <p:tags r:id="rId1"/>
            </p:custDataLst>
          </p:nvPr>
        </p:nvPicPr>
        <p:blipFill>
          <a:blip r:embed="rId4"/>
          <a:stretch>
            <a:fillRect/>
          </a:stretch>
        </p:blipFill>
        <p:spPr>
          <a:xfrm>
            <a:off x="6926910" y="913439"/>
            <a:ext cx="4706620" cy="2740025"/>
          </a:xfrm>
          <a:prstGeom prst="rect">
            <a:avLst/>
          </a:prstGeom>
          <a:ln>
            <a:solidFill>
              <a:schemeClr val="tx1"/>
            </a:solidFill>
          </a:ln>
        </p:spPr>
      </p:pic>
      <p:pic>
        <p:nvPicPr>
          <p:cNvPr id="7" name="图片 6"/>
          <p:cNvPicPr>
            <a:picLocks noChangeAspect="1"/>
          </p:cNvPicPr>
          <p:nvPr/>
        </p:nvPicPr>
        <p:blipFill rotWithShape="1">
          <a:blip r:embed="rId5"/>
          <a:srcRect b="60506"/>
          <a:stretch/>
        </p:blipFill>
        <p:spPr>
          <a:xfrm>
            <a:off x="6926909" y="3917044"/>
            <a:ext cx="3363825" cy="2476500"/>
          </a:xfrm>
          <a:prstGeom prst="rect">
            <a:avLst/>
          </a:prstGeom>
          <a:ln>
            <a:solidFill>
              <a:schemeClr val="tx1"/>
            </a:solidFill>
          </a:ln>
        </p:spPr>
      </p:pic>
      <p:pic>
        <p:nvPicPr>
          <p:cNvPr id="8" name="图片 7"/>
          <p:cNvPicPr>
            <a:picLocks noChangeAspect="1"/>
          </p:cNvPicPr>
          <p:nvPr/>
        </p:nvPicPr>
        <p:blipFill>
          <a:blip r:embed="rId6"/>
          <a:srcRect l="18705" r="16492"/>
          <a:stretch>
            <a:fillRect/>
          </a:stretch>
        </p:blipFill>
        <p:spPr>
          <a:xfrm>
            <a:off x="2384255" y="3917044"/>
            <a:ext cx="3068955" cy="2476500"/>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dirty="0"/>
                <a:t>HUB</a:t>
              </a:r>
              <a:r>
                <a:rPr lang="zh-CN" altLang="en-US" dirty="0"/>
                <a:t>基因生存分析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991447" y="1053538"/>
            <a:ext cx="4218957" cy="2585323"/>
          </a:xfrm>
          <a:prstGeom prst="rect">
            <a:avLst/>
          </a:prstGeom>
          <a:noFill/>
        </p:spPr>
        <p:txBody>
          <a:bodyPr wrap="square" rtlCol="0">
            <a:spAutoFit/>
          </a:bodyPr>
          <a:lstStyle/>
          <a:p>
            <a:r>
              <a:rPr lang="en-US" altLang="zh-CN" dirty="0"/>
              <a:t>	</a:t>
            </a:r>
            <a:r>
              <a:rPr lang="zh-CN" altLang="en-US" dirty="0"/>
              <a:t>为了深入了解</a:t>
            </a:r>
            <a:r>
              <a:rPr lang="en-US" altLang="zh-CN" dirty="0"/>
              <a:t>HUB</a:t>
            </a:r>
            <a:r>
              <a:rPr lang="zh-CN" altLang="en-US" dirty="0"/>
              <a:t>基因与</a:t>
            </a:r>
            <a:r>
              <a:rPr lang="en-US" altLang="zh-CN" dirty="0"/>
              <a:t>NSCLC</a:t>
            </a:r>
            <a:r>
              <a:rPr lang="zh-CN" altLang="en-US" dirty="0"/>
              <a:t>之间的关系，使用在线生存分析工具</a:t>
            </a:r>
            <a:r>
              <a:rPr lang="en-US" altLang="zh-CN" dirty="0"/>
              <a:t>Kaplan Meier plotter</a:t>
            </a:r>
            <a:r>
              <a:rPr lang="zh-CN" altLang="en-US" dirty="0"/>
              <a:t>，该工具包含大量的肺癌微阵列数据集，根据基因的中位表达值，对</a:t>
            </a:r>
            <a:r>
              <a:rPr lang="en-US" altLang="zh-CN" dirty="0"/>
              <a:t>TOP5</a:t>
            </a:r>
            <a:r>
              <a:rPr lang="zh-CN" altLang="en-US" dirty="0"/>
              <a:t>的</a:t>
            </a:r>
            <a:r>
              <a:rPr lang="en-US" altLang="zh-CN" dirty="0"/>
              <a:t>HUB</a:t>
            </a:r>
            <a:r>
              <a:rPr lang="zh-CN" altLang="en-US" dirty="0"/>
              <a:t>基因进行生存分析，结果如图所示。</a:t>
            </a:r>
          </a:p>
          <a:p>
            <a:r>
              <a:rPr lang="en-US" altLang="zh-CN" dirty="0"/>
              <a:t>	</a:t>
            </a:r>
            <a:r>
              <a:rPr lang="zh-CN" altLang="en-US" dirty="0"/>
              <a:t>其中红线表示中位以上表达的患者，黑线表示中位以下表达的患者，</a:t>
            </a:r>
            <a:r>
              <a:rPr lang="en-US" altLang="zh-CN" dirty="0"/>
              <a:t>HR</a:t>
            </a:r>
            <a:r>
              <a:rPr lang="zh-CN" altLang="en-US" dirty="0"/>
              <a:t>表示危险比。</a:t>
            </a:r>
          </a:p>
        </p:txBody>
      </p:sp>
      <p:pic>
        <p:nvPicPr>
          <p:cNvPr id="2" name="图片 1" descr=")}P2]LENK]JX50P(TMNW%JF"/>
          <p:cNvPicPr>
            <a:picLocks noChangeAspect="1"/>
          </p:cNvPicPr>
          <p:nvPr/>
        </p:nvPicPr>
        <p:blipFill rotWithShape="1">
          <a:blip r:embed="rId3"/>
          <a:srcRect l="4251"/>
          <a:stretch/>
        </p:blipFill>
        <p:spPr>
          <a:xfrm>
            <a:off x="5354166" y="986426"/>
            <a:ext cx="2946401" cy="2476500"/>
          </a:xfrm>
          <a:prstGeom prst="rect">
            <a:avLst/>
          </a:prstGeom>
          <a:ln>
            <a:solidFill>
              <a:schemeClr val="tx1"/>
            </a:solidFill>
          </a:ln>
        </p:spPr>
      </p:pic>
      <p:pic>
        <p:nvPicPr>
          <p:cNvPr id="4" name="图片 3" descr="YIU6R%7F2YT(CW_EE7XYAD6"/>
          <p:cNvPicPr>
            <a:picLocks noChangeAspect="1"/>
          </p:cNvPicPr>
          <p:nvPr/>
        </p:nvPicPr>
        <p:blipFill>
          <a:blip r:embed="rId4"/>
          <a:stretch>
            <a:fillRect/>
          </a:stretch>
        </p:blipFill>
        <p:spPr>
          <a:xfrm>
            <a:off x="8588090" y="979123"/>
            <a:ext cx="2946400" cy="2491105"/>
          </a:xfrm>
          <a:prstGeom prst="rect">
            <a:avLst/>
          </a:prstGeom>
          <a:ln>
            <a:solidFill>
              <a:schemeClr val="tx1"/>
            </a:solidFill>
          </a:ln>
        </p:spPr>
      </p:pic>
      <p:pic>
        <p:nvPicPr>
          <p:cNvPr id="5" name="图片 4" descr="[UE2BGT0XI_Y]){HK0QSUCG"/>
          <p:cNvPicPr>
            <a:picLocks noChangeAspect="1"/>
          </p:cNvPicPr>
          <p:nvPr/>
        </p:nvPicPr>
        <p:blipFill>
          <a:blip r:embed="rId5"/>
          <a:stretch>
            <a:fillRect/>
          </a:stretch>
        </p:blipFill>
        <p:spPr>
          <a:xfrm>
            <a:off x="8588090" y="3758711"/>
            <a:ext cx="2929255" cy="2721610"/>
          </a:xfrm>
          <a:prstGeom prst="rect">
            <a:avLst/>
          </a:prstGeom>
          <a:ln>
            <a:solidFill>
              <a:schemeClr val="tx1"/>
            </a:solidFill>
          </a:ln>
        </p:spPr>
      </p:pic>
      <p:pic>
        <p:nvPicPr>
          <p:cNvPr id="9" name="图片 8" descr="07RMJOWQ1I`M9AZ~{3_G~H5"/>
          <p:cNvPicPr>
            <a:picLocks noChangeAspect="1"/>
          </p:cNvPicPr>
          <p:nvPr/>
        </p:nvPicPr>
        <p:blipFill>
          <a:blip r:embed="rId6"/>
          <a:srcRect r="9552"/>
          <a:stretch>
            <a:fillRect/>
          </a:stretch>
        </p:blipFill>
        <p:spPr>
          <a:xfrm>
            <a:off x="5354166" y="3758711"/>
            <a:ext cx="2938780" cy="2740660"/>
          </a:xfrm>
          <a:prstGeom prst="rect">
            <a:avLst/>
          </a:prstGeom>
          <a:ln>
            <a:solidFill>
              <a:schemeClr val="tx1"/>
            </a:solidFill>
          </a:ln>
        </p:spPr>
      </p:pic>
      <p:pic>
        <p:nvPicPr>
          <p:cNvPr id="10" name="图片 9" descr="IKRW4XUJNPV8XW4PJKBCF1J"/>
          <p:cNvPicPr>
            <a:picLocks noChangeAspect="1"/>
          </p:cNvPicPr>
          <p:nvPr/>
        </p:nvPicPr>
        <p:blipFill>
          <a:blip r:embed="rId7"/>
          <a:stretch>
            <a:fillRect/>
          </a:stretch>
        </p:blipFill>
        <p:spPr>
          <a:xfrm>
            <a:off x="1927837" y="3768236"/>
            <a:ext cx="3131185" cy="2721610"/>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03</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结果分析</a:t>
            </a:r>
          </a:p>
        </p:txBody>
      </p:sp>
      <p:sp>
        <p:nvSpPr>
          <p:cNvPr id="8" name="文本框 7">
            <a:extLst>
              <a:ext uri="{FF2B5EF4-FFF2-40B4-BE49-F238E27FC236}">
                <a16:creationId xmlns:a16="http://schemas.microsoft.com/office/drawing/2014/main" id="{C9F7C2C9-1420-486D-ABBC-95EC6F4383FF}"/>
              </a:ext>
            </a:extLst>
          </p:cNvPr>
          <p:cNvSpPr txBox="1"/>
          <p:nvPr/>
        </p:nvSpPr>
        <p:spPr>
          <a:xfrm>
            <a:off x="6295651" y="3849516"/>
            <a:ext cx="4269162" cy="1164871"/>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结果比对</a:t>
            </a:r>
            <a:endParaRPr lang="en-US" altLang="zh-CN" sz="2000" dirty="0">
              <a:solidFill>
                <a:schemeClr val="tx1">
                  <a:lumMod val="50000"/>
                  <a:lumOff val="50000"/>
                </a:schemeClr>
              </a:solidFill>
            </a:endParaRPr>
          </a:p>
          <a:p>
            <a:pPr marL="228600" indent="-228600" algn="l">
              <a:buAutoNum type="arabicPeriod"/>
            </a:pPr>
            <a:r>
              <a:rPr lang="en-US" altLang="zh-CN" sz="2000" dirty="0">
                <a:solidFill>
                  <a:schemeClr val="tx1">
                    <a:lumMod val="50000"/>
                    <a:lumOff val="50000"/>
                  </a:schemeClr>
                </a:solidFill>
              </a:rPr>
              <a:t>HUB</a:t>
            </a:r>
            <a:r>
              <a:rPr lang="zh-CN" altLang="en-US" sz="2000" dirty="0">
                <a:solidFill>
                  <a:schemeClr val="tx1">
                    <a:lumMod val="50000"/>
                    <a:lumOff val="50000"/>
                  </a:schemeClr>
                </a:solidFill>
              </a:rPr>
              <a:t>基因功能分析</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差异原因分析</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a:extLst>
              <a:ext uri="{FF2B5EF4-FFF2-40B4-BE49-F238E27FC236}">
                <a16:creationId xmlns:a16="http://schemas.microsoft.com/office/drawing/2014/main" id="{AE63DB63-98FB-43F4-8916-200FE6080196}"/>
              </a:ext>
            </a:extLst>
          </p:cNvPr>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C4ACCD-03D8-48D7-9D87-60923390B5BF}"/>
              </a:ext>
            </a:extLst>
          </p:cNvPr>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a:extLst>
              <a:ext uri="{FF2B5EF4-FFF2-40B4-BE49-F238E27FC236}">
                <a16:creationId xmlns:a16="http://schemas.microsoft.com/office/drawing/2014/main" id="{5FA309E9-944D-4627-9551-DD74A7A33010}"/>
              </a:ext>
            </a:extLst>
          </p:cNvPr>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7" name="图片 6">
            <a:extLst>
              <a:ext uri="{FF2B5EF4-FFF2-40B4-BE49-F238E27FC236}">
                <a16:creationId xmlns:a16="http://schemas.microsoft.com/office/drawing/2014/main" id="{8A27F5CD-4D0C-4BA9-B3F1-AFEA0558CB2D}"/>
              </a:ext>
            </a:extLst>
          </p:cNvPr>
          <p:cNvPicPr>
            <a:picLocks noChangeAspect="1"/>
          </p:cNvPicPr>
          <p:nvPr/>
        </p:nvPicPr>
        <p:blipFill>
          <a:blip r:embed="rId3"/>
          <a:stretch>
            <a:fillRect/>
          </a:stretch>
        </p:blipFill>
        <p:spPr>
          <a:xfrm>
            <a:off x="7414977" y="1810444"/>
            <a:ext cx="3424557" cy="1599243"/>
          </a:xfrm>
          <a:prstGeom prst="rect">
            <a:avLst/>
          </a:prstGeom>
          <a:ln>
            <a:solidFill>
              <a:schemeClr val="tx1"/>
            </a:solidFill>
          </a:ln>
        </p:spPr>
      </p:pic>
      <p:pic>
        <p:nvPicPr>
          <p:cNvPr id="8" name="图片 7">
            <a:extLst>
              <a:ext uri="{FF2B5EF4-FFF2-40B4-BE49-F238E27FC236}">
                <a16:creationId xmlns:a16="http://schemas.microsoft.com/office/drawing/2014/main" id="{06BA2CA1-361C-4A25-A6FE-06DBA67B7A22}"/>
              </a:ext>
            </a:extLst>
          </p:cNvPr>
          <p:cNvPicPr>
            <a:picLocks noChangeAspect="1"/>
          </p:cNvPicPr>
          <p:nvPr/>
        </p:nvPicPr>
        <p:blipFill>
          <a:blip r:embed="rId4"/>
          <a:stretch>
            <a:fillRect/>
          </a:stretch>
        </p:blipFill>
        <p:spPr>
          <a:xfrm>
            <a:off x="7414977" y="3866031"/>
            <a:ext cx="3493084" cy="1599243"/>
          </a:xfrm>
          <a:prstGeom prst="rect">
            <a:avLst/>
          </a:prstGeom>
          <a:ln>
            <a:solidFill>
              <a:schemeClr val="tx1"/>
            </a:solidFill>
          </a:ln>
        </p:spPr>
      </p:pic>
      <p:pic>
        <p:nvPicPr>
          <p:cNvPr id="13" name="图片 12" descr="地图的截图&#10;&#10;描述已自动生成">
            <a:extLst>
              <a:ext uri="{FF2B5EF4-FFF2-40B4-BE49-F238E27FC236}">
                <a16:creationId xmlns:a16="http://schemas.microsoft.com/office/drawing/2014/main" id="{308F7D35-45C6-4DD9-8A5E-17741DD56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56" y="1810445"/>
            <a:ext cx="2207999" cy="1370799"/>
          </a:xfrm>
          <a:prstGeom prst="rect">
            <a:avLst/>
          </a:prstGeom>
          <a:ln>
            <a:solidFill>
              <a:schemeClr val="tx1"/>
            </a:solidFill>
          </a:ln>
        </p:spPr>
      </p:pic>
      <p:pic>
        <p:nvPicPr>
          <p:cNvPr id="16" name="图片 15" descr="截图里有图片&#10;&#10;描述已自动生成">
            <a:extLst>
              <a:ext uri="{FF2B5EF4-FFF2-40B4-BE49-F238E27FC236}">
                <a16:creationId xmlns:a16="http://schemas.microsoft.com/office/drawing/2014/main" id="{A0A29F89-3EA8-4DF6-A174-46D1FB9BB6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2506" y="1810445"/>
            <a:ext cx="2207999" cy="1370799"/>
          </a:xfrm>
          <a:prstGeom prst="rect">
            <a:avLst/>
          </a:prstGeom>
          <a:ln>
            <a:solidFill>
              <a:schemeClr val="tx1"/>
            </a:solidFill>
          </a:ln>
        </p:spPr>
      </p:pic>
      <p:pic>
        <p:nvPicPr>
          <p:cNvPr id="20" name="图片 19" descr="截图里有图片&#10;&#10;描述已自动生成">
            <a:extLst>
              <a:ext uri="{FF2B5EF4-FFF2-40B4-BE49-F238E27FC236}">
                <a16:creationId xmlns:a16="http://schemas.microsoft.com/office/drawing/2014/main" id="{29994FA9-F128-4F4C-A4C4-5D499729C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356" y="3866031"/>
            <a:ext cx="2207999" cy="1370799"/>
          </a:xfrm>
          <a:prstGeom prst="rect">
            <a:avLst/>
          </a:prstGeom>
          <a:ln>
            <a:solidFill>
              <a:schemeClr val="tx1"/>
            </a:solidFill>
          </a:ln>
        </p:spPr>
      </p:pic>
      <p:pic>
        <p:nvPicPr>
          <p:cNvPr id="22" name="图片 21" descr="地图的截图&#10;&#10;描述已自动生成">
            <a:extLst>
              <a:ext uri="{FF2B5EF4-FFF2-40B4-BE49-F238E27FC236}">
                <a16:creationId xmlns:a16="http://schemas.microsoft.com/office/drawing/2014/main" id="{906BFA6D-2FC5-4AE6-A90D-FDBC266CFF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2506" y="3866031"/>
            <a:ext cx="2207999" cy="1370799"/>
          </a:xfrm>
          <a:prstGeom prst="rect">
            <a:avLst/>
          </a:prstGeom>
          <a:ln>
            <a:solidFill>
              <a:schemeClr val="tx1"/>
            </a:solidFill>
          </a:ln>
        </p:spPr>
      </p:pic>
      <p:sp>
        <p:nvSpPr>
          <p:cNvPr id="23" name="文本框 22">
            <a:extLst>
              <a:ext uri="{FF2B5EF4-FFF2-40B4-BE49-F238E27FC236}">
                <a16:creationId xmlns:a16="http://schemas.microsoft.com/office/drawing/2014/main" id="{E375293D-2FE3-46FA-9DE2-CAE34AD0981F}"/>
              </a:ext>
            </a:extLst>
          </p:cNvPr>
          <p:cNvSpPr txBox="1"/>
          <p:nvPr/>
        </p:nvSpPr>
        <p:spPr>
          <a:xfrm>
            <a:off x="4887568" y="618344"/>
            <a:ext cx="2435524" cy="646331"/>
          </a:xfrm>
          <a:prstGeom prst="rect">
            <a:avLst/>
          </a:prstGeom>
          <a:solidFill>
            <a:srgbClr val="FBFBFB"/>
          </a:solidFill>
        </p:spPr>
        <p:txBody>
          <a:bodyPr wrap="square" rtlCol="0">
            <a:spAutoFit/>
          </a:bodyPr>
          <a:lstStyle/>
          <a:p>
            <a:pPr algn="ctr"/>
            <a:r>
              <a:rPr lang="zh-CN" altLang="en-US" sz="3600" dirty="0"/>
              <a:t>火山图</a:t>
            </a:r>
          </a:p>
        </p:txBody>
      </p:sp>
      <p:sp>
        <p:nvSpPr>
          <p:cNvPr id="24" name="文本框 23">
            <a:extLst>
              <a:ext uri="{FF2B5EF4-FFF2-40B4-BE49-F238E27FC236}">
                <a16:creationId xmlns:a16="http://schemas.microsoft.com/office/drawing/2014/main" id="{8DF32000-8C32-49AA-8D06-F0B048A7CDB1}"/>
              </a:ext>
            </a:extLst>
          </p:cNvPr>
          <p:cNvSpPr txBox="1"/>
          <p:nvPr/>
        </p:nvSpPr>
        <p:spPr>
          <a:xfrm>
            <a:off x="1315344" y="3181244"/>
            <a:ext cx="962022" cy="276999"/>
          </a:xfrm>
          <a:prstGeom prst="rect">
            <a:avLst/>
          </a:prstGeom>
          <a:noFill/>
        </p:spPr>
        <p:txBody>
          <a:bodyPr wrap="square" rtlCol="0">
            <a:spAutoFit/>
          </a:bodyPr>
          <a:lstStyle/>
          <a:p>
            <a:r>
              <a:rPr lang="en-US" altLang="zh-CN" sz="1200" dirty="0"/>
              <a:t>GSE21933</a:t>
            </a:r>
            <a:endParaRPr lang="zh-CN" altLang="en-US" sz="1200" dirty="0"/>
          </a:p>
        </p:txBody>
      </p:sp>
      <p:sp>
        <p:nvSpPr>
          <p:cNvPr id="25" name="文本框 24">
            <a:extLst>
              <a:ext uri="{FF2B5EF4-FFF2-40B4-BE49-F238E27FC236}">
                <a16:creationId xmlns:a16="http://schemas.microsoft.com/office/drawing/2014/main" id="{5DBB5C79-EBB8-4C03-968F-68C479E37BD0}"/>
              </a:ext>
            </a:extLst>
          </p:cNvPr>
          <p:cNvSpPr txBox="1"/>
          <p:nvPr/>
        </p:nvSpPr>
        <p:spPr>
          <a:xfrm>
            <a:off x="3728990" y="3181243"/>
            <a:ext cx="962022" cy="276999"/>
          </a:xfrm>
          <a:prstGeom prst="rect">
            <a:avLst/>
          </a:prstGeom>
          <a:noFill/>
        </p:spPr>
        <p:txBody>
          <a:bodyPr wrap="square" rtlCol="0">
            <a:spAutoFit/>
          </a:bodyPr>
          <a:lstStyle/>
          <a:p>
            <a:r>
              <a:rPr lang="en-US" altLang="zh-CN" sz="1200" dirty="0"/>
              <a:t>GSE33532</a:t>
            </a:r>
            <a:endParaRPr lang="zh-CN" altLang="en-US" sz="1200" dirty="0"/>
          </a:p>
        </p:txBody>
      </p:sp>
      <p:sp>
        <p:nvSpPr>
          <p:cNvPr id="26" name="文本框 25">
            <a:extLst>
              <a:ext uri="{FF2B5EF4-FFF2-40B4-BE49-F238E27FC236}">
                <a16:creationId xmlns:a16="http://schemas.microsoft.com/office/drawing/2014/main" id="{1B2D1928-6864-4B16-9FC8-F4A7ADAEDA4C}"/>
              </a:ext>
            </a:extLst>
          </p:cNvPr>
          <p:cNvSpPr txBox="1"/>
          <p:nvPr/>
        </p:nvSpPr>
        <p:spPr>
          <a:xfrm>
            <a:off x="1315344" y="5250118"/>
            <a:ext cx="962022" cy="276999"/>
          </a:xfrm>
          <a:prstGeom prst="rect">
            <a:avLst/>
          </a:prstGeom>
          <a:noFill/>
        </p:spPr>
        <p:txBody>
          <a:bodyPr wrap="square" rtlCol="0">
            <a:spAutoFit/>
          </a:bodyPr>
          <a:lstStyle/>
          <a:p>
            <a:r>
              <a:rPr lang="en-US" altLang="zh-CN" sz="1200" dirty="0"/>
              <a:t>GSE44077</a:t>
            </a:r>
            <a:endParaRPr lang="zh-CN" altLang="en-US" sz="1200" dirty="0"/>
          </a:p>
        </p:txBody>
      </p:sp>
      <p:sp>
        <p:nvSpPr>
          <p:cNvPr id="27" name="文本框 26">
            <a:extLst>
              <a:ext uri="{FF2B5EF4-FFF2-40B4-BE49-F238E27FC236}">
                <a16:creationId xmlns:a16="http://schemas.microsoft.com/office/drawing/2014/main" id="{B26064FE-581C-4F26-97EB-5AD007343D36}"/>
              </a:ext>
            </a:extLst>
          </p:cNvPr>
          <p:cNvSpPr txBox="1"/>
          <p:nvPr/>
        </p:nvSpPr>
        <p:spPr>
          <a:xfrm>
            <a:off x="3728990" y="5250118"/>
            <a:ext cx="962022" cy="276999"/>
          </a:xfrm>
          <a:prstGeom prst="rect">
            <a:avLst/>
          </a:prstGeom>
          <a:noFill/>
        </p:spPr>
        <p:txBody>
          <a:bodyPr wrap="square" rtlCol="0">
            <a:spAutoFit/>
          </a:bodyPr>
          <a:lstStyle/>
          <a:p>
            <a:r>
              <a:rPr lang="en-US" altLang="zh-CN" sz="1200" dirty="0"/>
              <a:t>GSE74706</a:t>
            </a:r>
            <a:endParaRPr lang="zh-CN" altLang="en-US" sz="1200" dirty="0"/>
          </a:p>
        </p:txBody>
      </p:sp>
    </p:spTree>
    <p:extLst>
      <p:ext uri="{BB962C8B-B14F-4D97-AF65-F5344CB8AC3E}">
        <p14:creationId xmlns:p14="http://schemas.microsoft.com/office/powerpoint/2010/main" val="26408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a:extLst>
              <a:ext uri="{FF2B5EF4-FFF2-40B4-BE49-F238E27FC236}">
                <a16:creationId xmlns:a16="http://schemas.microsoft.com/office/drawing/2014/main" id="{AE63DB63-98FB-43F4-8916-200FE6080196}"/>
              </a:ext>
            </a:extLst>
          </p:cNvPr>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C4ACCD-03D8-48D7-9D87-60923390B5BF}"/>
              </a:ext>
            </a:extLst>
          </p:cNvPr>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a:extLst>
              <a:ext uri="{FF2B5EF4-FFF2-40B4-BE49-F238E27FC236}">
                <a16:creationId xmlns:a16="http://schemas.microsoft.com/office/drawing/2014/main" id="{5FA309E9-944D-4627-9551-DD74A7A33010}"/>
              </a:ext>
            </a:extLst>
          </p:cNvPr>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a:extLst>
              <a:ext uri="{FF2B5EF4-FFF2-40B4-BE49-F238E27FC236}">
                <a16:creationId xmlns:a16="http://schemas.microsoft.com/office/drawing/2014/main" id="{4EB6195B-AAB4-4784-AB93-7184E285CACF}"/>
              </a:ext>
            </a:extLst>
          </p:cNvPr>
          <p:cNvPicPr>
            <a:picLocks noChangeAspect="1"/>
          </p:cNvPicPr>
          <p:nvPr/>
        </p:nvPicPr>
        <p:blipFill>
          <a:blip r:embed="rId3"/>
          <a:stretch>
            <a:fillRect/>
          </a:stretch>
        </p:blipFill>
        <p:spPr>
          <a:xfrm>
            <a:off x="7272276" y="1724456"/>
            <a:ext cx="2987299" cy="1996613"/>
          </a:xfrm>
          <a:prstGeom prst="rect">
            <a:avLst/>
          </a:prstGeom>
          <a:ln>
            <a:solidFill>
              <a:schemeClr val="tx1"/>
            </a:solidFill>
          </a:ln>
        </p:spPr>
      </p:pic>
      <p:pic>
        <p:nvPicPr>
          <p:cNvPr id="3" name="图片 2">
            <a:extLst>
              <a:ext uri="{FF2B5EF4-FFF2-40B4-BE49-F238E27FC236}">
                <a16:creationId xmlns:a16="http://schemas.microsoft.com/office/drawing/2014/main" id="{6299C072-EBA9-482F-B8B0-51A92A5D1121}"/>
              </a:ext>
            </a:extLst>
          </p:cNvPr>
          <p:cNvPicPr>
            <a:picLocks noChangeAspect="1"/>
          </p:cNvPicPr>
          <p:nvPr/>
        </p:nvPicPr>
        <p:blipFill>
          <a:blip r:embed="rId4"/>
          <a:stretch>
            <a:fillRect/>
          </a:stretch>
        </p:blipFill>
        <p:spPr>
          <a:xfrm>
            <a:off x="7272276" y="4435303"/>
            <a:ext cx="3017782" cy="1943268"/>
          </a:xfrm>
          <a:prstGeom prst="rect">
            <a:avLst/>
          </a:prstGeom>
          <a:ln>
            <a:solidFill>
              <a:schemeClr val="tx1"/>
            </a:solidFill>
          </a:ln>
        </p:spPr>
      </p:pic>
      <p:pic>
        <p:nvPicPr>
          <p:cNvPr id="9" name="图片 8" descr="图片包含 游戏机&#10;&#10;描述已自动生成">
            <a:extLst>
              <a:ext uri="{FF2B5EF4-FFF2-40B4-BE49-F238E27FC236}">
                <a16:creationId xmlns:a16="http://schemas.microsoft.com/office/drawing/2014/main" id="{8CCD1568-5C0B-4844-A3A6-25CEB1D03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8925" y="1724456"/>
            <a:ext cx="2796530" cy="2115082"/>
          </a:xfrm>
          <a:prstGeom prst="rect">
            <a:avLst/>
          </a:prstGeom>
        </p:spPr>
      </p:pic>
      <p:pic>
        <p:nvPicPr>
          <p:cNvPr id="13" name="图片 12" descr="图片包含 游戏机&#10;&#10;描述已自动生成">
            <a:extLst>
              <a:ext uri="{FF2B5EF4-FFF2-40B4-BE49-F238E27FC236}">
                <a16:creationId xmlns:a16="http://schemas.microsoft.com/office/drawing/2014/main" id="{DF0663F8-AF73-4619-8A98-535DDF14DF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925" y="4435303"/>
            <a:ext cx="2796551" cy="1958241"/>
          </a:xfrm>
          <a:prstGeom prst="rect">
            <a:avLst/>
          </a:prstGeom>
        </p:spPr>
      </p:pic>
      <p:sp>
        <p:nvSpPr>
          <p:cNvPr id="17" name="文本框 16">
            <a:extLst>
              <a:ext uri="{FF2B5EF4-FFF2-40B4-BE49-F238E27FC236}">
                <a16:creationId xmlns:a16="http://schemas.microsoft.com/office/drawing/2014/main" id="{2C0CFC17-26BC-4DD1-9D1E-C120439D83B3}"/>
              </a:ext>
            </a:extLst>
          </p:cNvPr>
          <p:cNvSpPr txBox="1"/>
          <p:nvPr/>
        </p:nvSpPr>
        <p:spPr>
          <a:xfrm>
            <a:off x="3117742" y="586941"/>
            <a:ext cx="5956515" cy="646331"/>
          </a:xfrm>
          <a:prstGeom prst="rect">
            <a:avLst/>
          </a:prstGeom>
          <a:solidFill>
            <a:srgbClr val="FBFBFB"/>
          </a:solidFill>
        </p:spPr>
        <p:txBody>
          <a:bodyPr wrap="square" rtlCol="0">
            <a:spAutoFit/>
          </a:bodyPr>
          <a:lstStyle/>
          <a:p>
            <a:pPr algn="ctr"/>
            <a:r>
              <a:rPr lang="zh-CN" altLang="en-US" sz="3600" dirty="0"/>
              <a:t>FunRich差异分析韦恩图</a:t>
            </a:r>
          </a:p>
        </p:txBody>
      </p:sp>
      <p:pic>
        <p:nvPicPr>
          <p:cNvPr id="20" name="图片 19" descr="图片包含 游戏机&#10;&#10;描述已自动生成">
            <a:extLst>
              <a:ext uri="{FF2B5EF4-FFF2-40B4-BE49-F238E27FC236}">
                <a16:creationId xmlns:a16="http://schemas.microsoft.com/office/drawing/2014/main" id="{A4117306-334C-4AEB-82B1-E5B240A18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400" y="1724456"/>
            <a:ext cx="2796530" cy="2115082"/>
          </a:xfrm>
          <a:prstGeom prst="rect">
            <a:avLst/>
          </a:prstGeom>
          <a:ln>
            <a:solidFill>
              <a:schemeClr val="tx1"/>
            </a:solidFill>
          </a:ln>
        </p:spPr>
      </p:pic>
      <p:pic>
        <p:nvPicPr>
          <p:cNvPr id="21" name="图片 20" descr="图片包含 游戏机&#10;&#10;描述已自动生成">
            <a:extLst>
              <a:ext uri="{FF2B5EF4-FFF2-40B4-BE49-F238E27FC236}">
                <a16:creationId xmlns:a16="http://schemas.microsoft.com/office/drawing/2014/main" id="{96CDE01C-3E75-456A-AE41-3F7DC730A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9400" y="4435303"/>
            <a:ext cx="2796551" cy="1958241"/>
          </a:xfrm>
          <a:prstGeom prst="rect">
            <a:avLst/>
          </a:prstGeom>
          <a:ln>
            <a:solidFill>
              <a:schemeClr val="tx1"/>
            </a:solidFill>
          </a:ln>
        </p:spPr>
      </p:pic>
      <p:sp>
        <p:nvSpPr>
          <p:cNvPr id="16" name="矩形 15">
            <a:extLst>
              <a:ext uri="{FF2B5EF4-FFF2-40B4-BE49-F238E27FC236}">
                <a16:creationId xmlns:a16="http://schemas.microsoft.com/office/drawing/2014/main" id="{D232A19C-3BE2-49B6-80C1-2D71BF6BCAAC}"/>
              </a:ext>
            </a:extLst>
          </p:cNvPr>
          <p:cNvSpPr/>
          <p:nvPr/>
        </p:nvSpPr>
        <p:spPr>
          <a:xfrm>
            <a:off x="7302759" y="4524375"/>
            <a:ext cx="393441"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176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文本框 16">
            <a:extLst>
              <a:ext uri="{FF2B5EF4-FFF2-40B4-BE49-F238E27FC236}">
                <a16:creationId xmlns:a16="http://schemas.microsoft.com/office/drawing/2014/main" id="{2C0CFC17-26BC-4DD1-9D1E-C120439D83B3}"/>
              </a:ext>
            </a:extLst>
          </p:cNvPr>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GO</a:t>
            </a:r>
            <a:r>
              <a:rPr lang="zh-CN" altLang="en-US" sz="3600" dirty="0"/>
              <a:t>富集分析</a:t>
            </a:r>
          </a:p>
        </p:txBody>
      </p:sp>
      <p:sp>
        <p:nvSpPr>
          <p:cNvPr id="16" name="矩形 15">
            <a:extLst>
              <a:ext uri="{FF2B5EF4-FFF2-40B4-BE49-F238E27FC236}">
                <a16:creationId xmlns:a16="http://schemas.microsoft.com/office/drawing/2014/main" id="{D232A19C-3BE2-49B6-80C1-2D71BF6BCAAC}"/>
              </a:ext>
            </a:extLst>
          </p:cNvPr>
          <p:cNvSpPr/>
          <p:nvPr/>
        </p:nvSpPr>
        <p:spPr>
          <a:xfrm>
            <a:off x="7302759" y="4524375"/>
            <a:ext cx="393441"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2E85F65-5384-4E30-A174-26C67FCCE811}"/>
              </a:ext>
            </a:extLst>
          </p:cNvPr>
          <p:cNvPicPr>
            <a:picLocks noChangeAspect="1"/>
          </p:cNvPicPr>
          <p:nvPr/>
        </p:nvPicPr>
        <p:blipFill>
          <a:blip r:embed="rId3"/>
          <a:stretch>
            <a:fillRect/>
          </a:stretch>
        </p:blipFill>
        <p:spPr>
          <a:xfrm>
            <a:off x="825800" y="2275238"/>
            <a:ext cx="5042421" cy="2392012"/>
          </a:xfrm>
          <a:prstGeom prst="rect">
            <a:avLst/>
          </a:prstGeom>
          <a:ln>
            <a:solidFill>
              <a:schemeClr val="tx1"/>
            </a:solidFill>
          </a:ln>
        </p:spPr>
      </p:pic>
      <p:sp>
        <p:nvSpPr>
          <p:cNvPr id="23" name="文本框 22">
            <a:extLst>
              <a:ext uri="{FF2B5EF4-FFF2-40B4-BE49-F238E27FC236}">
                <a16:creationId xmlns:a16="http://schemas.microsoft.com/office/drawing/2014/main" id="{9EF2470E-0358-4923-A059-E48D44ADE39C}"/>
              </a:ext>
            </a:extLst>
          </p:cNvPr>
          <p:cNvSpPr txBox="1"/>
          <p:nvPr/>
        </p:nvSpPr>
        <p:spPr>
          <a:xfrm>
            <a:off x="2696866" y="4824170"/>
            <a:ext cx="1524759" cy="369332"/>
          </a:xfrm>
          <a:prstGeom prst="rect">
            <a:avLst/>
          </a:prstGeom>
          <a:noFill/>
        </p:spPr>
        <p:txBody>
          <a:bodyPr wrap="square" rtlCol="0">
            <a:spAutoFit/>
          </a:bodyPr>
          <a:lstStyle/>
          <a:p>
            <a:r>
              <a:rPr lang="en-US" altLang="zh-CN" dirty="0"/>
              <a:t>GO</a:t>
            </a:r>
            <a:r>
              <a:rPr lang="zh-CN" altLang="en-US" dirty="0"/>
              <a:t>分析</a:t>
            </a:r>
            <a:r>
              <a:rPr lang="en-US" altLang="zh-CN" dirty="0"/>
              <a:t>-up</a:t>
            </a:r>
            <a:endParaRPr lang="zh-CN" altLang="en-US" dirty="0"/>
          </a:p>
        </p:txBody>
      </p:sp>
      <p:pic>
        <p:nvPicPr>
          <p:cNvPr id="24" name="图片 23">
            <a:extLst>
              <a:ext uri="{FF2B5EF4-FFF2-40B4-BE49-F238E27FC236}">
                <a16:creationId xmlns:a16="http://schemas.microsoft.com/office/drawing/2014/main" id="{24881287-844B-4B55-B5AC-11B3EDBED364}"/>
              </a:ext>
            </a:extLst>
          </p:cNvPr>
          <p:cNvPicPr>
            <a:picLocks noChangeAspect="1"/>
          </p:cNvPicPr>
          <p:nvPr/>
        </p:nvPicPr>
        <p:blipFill>
          <a:blip r:embed="rId4"/>
          <a:stretch>
            <a:fillRect/>
          </a:stretch>
        </p:blipFill>
        <p:spPr>
          <a:xfrm>
            <a:off x="6452119" y="2275238"/>
            <a:ext cx="5042421" cy="2386218"/>
          </a:xfrm>
          <a:prstGeom prst="rect">
            <a:avLst/>
          </a:prstGeom>
          <a:ln>
            <a:solidFill>
              <a:schemeClr val="tx1"/>
            </a:solidFill>
          </a:ln>
        </p:spPr>
      </p:pic>
      <p:sp>
        <p:nvSpPr>
          <p:cNvPr id="25" name="文本框 24">
            <a:extLst>
              <a:ext uri="{FF2B5EF4-FFF2-40B4-BE49-F238E27FC236}">
                <a16:creationId xmlns:a16="http://schemas.microsoft.com/office/drawing/2014/main" id="{C1F4A49B-434A-4916-ACE2-54AE56B9C8C1}"/>
              </a:ext>
            </a:extLst>
          </p:cNvPr>
          <p:cNvSpPr txBox="1"/>
          <p:nvPr/>
        </p:nvSpPr>
        <p:spPr>
          <a:xfrm>
            <a:off x="7809211" y="4848234"/>
            <a:ext cx="1807226" cy="369332"/>
          </a:xfrm>
          <a:prstGeom prst="rect">
            <a:avLst/>
          </a:prstGeom>
          <a:noFill/>
        </p:spPr>
        <p:txBody>
          <a:bodyPr wrap="square" rtlCol="0">
            <a:spAutoFit/>
          </a:bodyPr>
          <a:lstStyle/>
          <a:p>
            <a:r>
              <a:rPr lang="en-US" altLang="zh-CN" dirty="0"/>
              <a:t>GO</a:t>
            </a:r>
            <a:r>
              <a:rPr lang="zh-CN" altLang="en-US" dirty="0"/>
              <a:t>分析</a:t>
            </a:r>
            <a:r>
              <a:rPr lang="en-US" altLang="zh-CN" dirty="0"/>
              <a:t>-down</a:t>
            </a:r>
            <a:endParaRPr lang="zh-CN" altLang="en-US" dirty="0"/>
          </a:p>
        </p:txBody>
      </p:sp>
      <p:sp>
        <p:nvSpPr>
          <p:cNvPr id="26" name="文本框 25">
            <a:extLst>
              <a:ext uri="{FF2B5EF4-FFF2-40B4-BE49-F238E27FC236}">
                <a16:creationId xmlns:a16="http://schemas.microsoft.com/office/drawing/2014/main" id="{9C6FF018-6142-446C-8F94-BE49C4298F36}"/>
              </a:ext>
            </a:extLst>
          </p:cNvPr>
          <p:cNvSpPr txBox="1"/>
          <p:nvPr/>
        </p:nvSpPr>
        <p:spPr>
          <a:xfrm>
            <a:off x="2555691" y="1348575"/>
            <a:ext cx="7099278" cy="461665"/>
          </a:xfrm>
          <a:prstGeom prst="rect">
            <a:avLst/>
          </a:prstGeom>
          <a:solidFill>
            <a:srgbClr val="FBFBFB"/>
          </a:solidFill>
        </p:spPr>
        <p:txBody>
          <a:bodyPr wrap="square" rtlCol="0">
            <a:spAutoFit/>
          </a:bodyPr>
          <a:lstStyle/>
          <a:p>
            <a:pPr algn="ctr"/>
            <a:r>
              <a:rPr lang="zh-CN" altLang="en-US" sz="2400" dirty="0"/>
              <a:t>红色为原论文分析出的富集功能</a:t>
            </a:r>
          </a:p>
        </p:txBody>
      </p:sp>
    </p:spTree>
    <p:extLst>
      <p:ext uri="{BB962C8B-B14F-4D97-AF65-F5344CB8AC3E}">
        <p14:creationId xmlns:p14="http://schemas.microsoft.com/office/powerpoint/2010/main" val="3720326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2413" y="1230313"/>
            <a:ext cx="3718454" cy="923330"/>
          </a:xfrm>
          <a:prstGeom prst="rect">
            <a:avLst/>
          </a:prstGeom>
          <a:noFill/>
        </p:spPr>
        <p:txBody>
          <a:bodyPr wrap="square" rtlCol="0">
            <a:spAutoFit/>
            <a:scene3d>
              <a:camera prst="orthographicFront"/>
              <a:lightRig rig="threePt" dir="t"/>
            </a:scene3d>
            <a:sp3d contourW="12700"/>
          </a:bodyPr>
          <a:lstStyle/>
          <a:p>
            <a:pPr algn="ctr"/>
            <a:r>
              <a:rPr lang="en-US" altLang="zh-CN" sz="5400" dirty="0">
                <a:solidFill>
                  <a:schemeClr val="accent1"/>
                </a:solidFill>
                <a:latin typeface="Century Gothic" panose="020B0502020202020204" pitchFamily="34" charset="0"/>
                <a:cs typeface="经典综艺体简" panose="02010609000101010101" pitchFamily="49" charset="-122"/>
              </a:rPr>
              <a:t>CONTENTS</a:t>
            </a:r>
            <a:endParaRPr lang="zh-CN" altLang="en-US" sz="5400" dirty="0">
              <a:solidFill>
                <a:schemeClr val="accent1"/>
              </a:solidFill>
              <a:latin typeface="Century Gothic" panose="020B0502020202020204" pitchFamily="34" charset="0"/>
              <a:cs typeface="经典综艺体简" panose="02010609000101010101" pitchFamily="49" charset="-122"/>
            </a:endParaRPr>
          </a:p>
        </p:txBody>
      </p:sp>
      <p:grpSp>
        <p:nvGrpSpPr>
          <p:cNvPr id="22" name="组合 21"/>
          <p:cNvGrpSpPr/>
          <p:nvPr/>
        </p:nvGrpSpPr>
        <p:grpSpPr>
          <a:xfrm>
            <a:off x="1167607" y="1653133"/>
            <a:ext cx="9856787" cy="3670300"/>
            <a:chOff x="1167607" y="1653133"/>
            <a:chExt cx="9856787" cy="3670300"/>
          </a:xfrm>
        </p:grpSpPr>
        <p:sp>
          <p:nvSpPr>
            <p:cNvPr id="9" name="任意多边形 8"/>
            <p:cNvSpPr/>
            <p:nvPr/>
          </p:nvSpPr>
          <p:spPr>
            <a:xfrm>
              <a:off x="1167607" y="1653133"/>
              <a:ext cx="9856787" cy="3670300"/>
            </a:xfrm>
            <a:custGeom>
              <a:avLst/>
              <a:gdLst>
                <a:gd name="connsiteX0" fmla="*/ 0 w 9856787"/>
                <a:gd name="connsiteY0" fmla="*/ 0 h 3670300"/>
                <a:gd name="connsiteX1" fmla="*/ 445293 w 9856787"/>
                <a:gd name="connsiteY1" fmla="*/ 0 h 3670300"/>
                <a:gd name="connsiteX2" fmla="*/ 445293 w 9856787"/>
                <a:gd name="connsiteY2" fmla="*/ 52375 h 3670300"/>
                <a:gd name="connsiteX3" fmla="*/ 52375 w 9856787"/>
                <a:gd name="connsiteY3" fmla="*/ 52375 h 3670300"/>
                <a:gd name="connsiteX4" fmla="*/ 52375 w 9856787"/>
                <a:gd name="connsiteY4" fmla="*/ 3617925 h 3670300"/>
                <a:gd name="connsiteX5" fmla="*/ 9804412 w 9856787"/>
                <a:gd name="connsiteY5" fmla="*/ 3617925 h 3670300"/>
                <a:gd name="connsiteX6" fmla="*/ 9804412 w 9856787"/>
                <a:gd name="connsiteY6" fmla="*/ 52375 h 3670300"/>
                <a:gd name="connsiteX7" fmla="*/ 4073260 w 9856787"/>
                <a:gd name="connsiteY7" fmla="*/ 52375 h 3670300"/>
                <a:gd name="connsiteX8" fmla="*/ 4073260 w 9856787"/>
                <a:gd name="connsiteY8" fmla="*/ 0 h 3670300"/>
                <a:gd name="connsiteX9" fmla="*/ 9856787 w 9856787"/>
                <a:gd name="connsiteY9" fmla="*/ 0 h 3670300"/>
                <a:gd name="connsiteX10" fmla="*/ 9856787 w 9856787"/>
                <a:gd name="connsiteY10" fmla="*/ 3670300 h 3670300"/>
                <a:gd name="connsiteX11" fmla="*/ 0 w 9856787"/>
                <a:gd name="connsiteY11" fmla="*/ 367030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6787" h="3670300">
                  <a:moveTo>
                    <a:pt x="0" y="0"/>
                  </a:moveTo>
                  <a:lnTo>
                    <a:pt x="445293" y="0"/>
                  </a:lnTo>
                  <a:lnTo>
                    <a:pt x="445293" y="52375"/>
                  </a:lnTo>
                  <a:lnTo>
                    <a:pt x="52375" y="52375"/>
                  </a:lnTo>
                  <a:lnTo>
                    <a:pt x="52375" y="3617925"/>
                  </a:lnTo>
                  <a:lnTo>
                    <a:pt x="9804412" y="3617925"/>
                  </a:lnTo>
                  <a:lnTo>
                    <a:pt x="9804412" y="52375"/>
                  </a:lnTo>
                  <a:lnTo>
                    <a:pt x="4073260" y="52375"/>
                  </a:lnTo>
                  <a:lnTo>
                    <a:pt x="4073260" y="0"/>
                  </a:lnTo>
                  <a:lnTo>
                    <a:pt x="9856787" y="0"/>
                  </a:lnTo>
                  <a:lnTo>
                    <a:pt x="9856787" y="3670300"/>
                  </a:lnTo>
                  <a:lnTo>
                    <a:pt x="0" y="3670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6"/>
            <p:cNvSpPr/>
            <p:nvPr/>
          </p:nvSpPr>
          <p:spPr>
            <a:xfrm>
              <a:off x="6096000" y="1653133"/>
              <a:ext cx="4928394" cy="3670300"/>
            </a:xfrm>
            <a:custGeom>
              <a:avLst/>
              <a:gdLst>
                <a:gd name="connsiteX0" fmla="*/ 0 w 4928394"/>
                <a:gd name="connsiteY0" fmla="*/ 0 h 3670300"/>
                <a:gd name="connsiteX1" fmla="*/ 4928394 w 4928394"/>
                <a:gd name="connsiteY1" fmla="*/ 0 h 3670300"/>
                <a:gd name="connsiteX2" fmla="*/ 4928394 w 4928394"/>
                <a:gd name="connsiteY2" fmla="*/ 3670300 h 3670300"/>
                <a:gd name="connsiteX3" fmla="*/ 0 w 4928394"/>
                <a:gd name="connsiteY3" fmla="*/ 3670300 h 3670300"/>
                <a:gd name="connsiteX4" fmla="*/ 0 w 4928394"/>
                <a:gd name="connsiteY4" fmla="*/ 3617925 h 3670300"/>
                <a:gd name="connsiteX5" fmla="*/ 4876019 w 4928394"/>
                <a:gd name="connsiteY5" fmla="*/ 3617925 h 3670300"/>
                <a:gd name="connsiteX6" fmla="*/ 4876019 w 4928394"/>
                <a:gd name="connsiteY6" fmla="*/ 52375 h 3670300"/>
                <a:gd name="connsiteX7" fmla="*/ 0 w 4928394"/>
                <a:gd name="connsiteY7" fmla="*/ 52375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8394" h="3670300">
                  <a:moveTo>
                    <a:pt x="0" y="0"/>
                  </a:moveTo>
                  <a:lnTo>
                    <a:pt x="4928394" y="0"/>
                  </a:lnTo>
                  <a:lnTo>
                    <a:pt x="4928394" y="3670300"/>
                  </a:lnTo>
                  <a:lnTo>
                    <a:pt x="0" y="3670300"/>
                  </a:lnTo>
                  <a:lnTo>
                    <a:pt x="0" y="3617925"/>
                  </a:lnTo>
                  <a:lnTo>
                    <a:pt x="4876019" y="3617925"/>
                  </a:lnTo>
                  <a:lnTo>
                    <a:pt x="4876019" y="52375"/>
                  </a:lnTo>
                  <a:lnTo>
                    <a:pt x="0" y="52375"/>
                  </a:lnTo>
                  <a:close/>
                </a:path>
              </a:pathLst>
            </a:cu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p:cNvSpPr txBox="1"/>
          <p:nvPr/>
        </p:nvSpPr>
        <p:spPr>
          <a:xfrm>
            <a:off x="1727215" y="2677302"/>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latin typeface="Century Gothic" panose="020B0502020202020204" pitchFamily="34" charset="0"/>
              </a:rPr>
              <a:t>01 . </a:t>
            </a:r>
            <a:r>
              <a:rPr lang="zh-CN" altLang="en-US" sz="2400" b="1" dirty="0">
                <a:solidFill>
                  <a:schemeClr val="tx1">
                    <a:lumMod val="75000"/>
                    <a:lumOff val="25000"/>
                  </a:schemeClr>
                </a:solidFill>
                <a:latin typeface="Century Gothic" panose="020B0502020202020204" pitchFamily="34" charset="0"/>
              </a:rPr>
              <a:t>背景介绍</a:t>
            </a:r>
          </a:p>
        </p:txBody>
      </p:sp>
      <p:sp>
        <p:nvSpPr>
          <p:cNvPr id="14" name="文本框 13"/>
          <p:cNvSpPr txBox="1"/>
          <p:nvPr/>
        </p:nvSpPr>
        <p:spPr>
          <a:xfrm>
            <a:off x="6333686" y="2677302"/>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rPr>
              <a:t>03 . </a:t>
            </a:r>
            <a:r>
              <a:rPr lang="zh-CN" altLang="en-US" sz="2400" b="1" dirty="0">
                <a:solidFill>
                  <a:schemeClr val="bg1"/>
                </a:solidFill>
                <a:latin typeface="Century Gothic" panose="020B0502020202020204" pitchFamily="34" charset="0"/>
              </a:rPr>
              <a:t>结果分析</a:t>
            </a:r>
          </a:p>
        </p:txBody>
      </p:sp>
      <p:sp>
        <p:nvSpPr>
          <p:cNvPr id="17" name="文本框 16"/>
          <p:cNvSpPr txBox="1"/>
          <p:nvPr/>
        </p:nvSpPr>
        <p:spPr>
          <a:xfrm>
            <a:off x="1727215" y="3814763"/>
            <a:ext cx="202170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latin typeface="Century Gothic" panose="020B0502020202020204" pitchFamily="34" charset="0"/>
              </a:rPr>
              <a:t>02 . </a:t>
            </a:r>
            <a:r>
              <a:rPr lang="zh-CN" altLang="en-US" sz="2400" b="1" dirty="0">
                <a:solidFill>
                  <a:schemeClr val="tx1">
                    <a:lumMod val="75000"/>
                    <a:lumOff val="25000"/>
                  </a:schemeClr>
                </a:solidFill>
                <a:latin typeface="Century Gothic" panose="020B0502020202020204" pitchFamily="34" charset="0"/>
              </a:rPr>
              <a:t>复现流程</a:t>
            </a:r>
          </a:p>
        </p:txBody>
      </p:sp>
      <p:sp>
        <p:nvSpPr>
          <p:cNvPr id="20" name="文本框 19"/>
          <p:cNvSpPr txBox="1"/>
          <p:nvPr/>
        </p:nvSpPr>
        <p:spPr>
          <a:xfrm>
            <a:off x="6333683" y="3814763"/>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rPr>
              <a:t>04 . </a:t>
            </a:r>
            <a:r>
              <a:rPr lang="zh-CN" altLang="en-US" sz="2400" b="1" dirty="0">
                <a:solidFill>
                  <a:schemeClr val="bg1"/>
                </a:solidFill>
                <a:latin typeface="Century Gothic" panose="020B0502020202020204" pitchFamily="34" charset="0"/>
              </a:rPr>
              <a:t>评价总结</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a:extLst>
              <a:ext uri="{FF2B5EF4-FFF2-40B4-BE49-F238E27FC236}">
                <a16:creationId xmlns:a16="http://schemas.microsoft.com/office/drawing/2014/main" id="{AE63DB63-98FB-43F4-8916-200FE6080196}"/>
              </a:ext>
            </a:extLst>
          </p:cNvPr>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C4ACCD-03D8-48D7-9D87-60923390B5BF}"/>
              </a:ext>
            </a:extLst>
          </p:cNvPr>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a:extLst>
              <a:ext uri="{FF2B5EF4-FFF2-40B4-BE49-F238E27FC236}">
                <a16:creationId xmlns:a16="http://schemas.microsoft.com/office/drawing/2014/main" id="{5FA309E9-944D-4627-9551-DD74A7A33010}"/>
              </a:ext>
            </a:extLst>
          </p:cNvPr>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a:extLst>
              <a:ext uri="{FF2B5EF4-FFF2-40B4-BE49-F238E27FC236}">
                <a16:creationId xmlns:a16="http://schemas.microsoft.com/office/drawing/2014/main" id="{BA336864-2944-4D4F-A10F-EA65A083BBE6}"/>
              </a:ext>
            </a:extLst>
          </p:cNvPr>
          <p:cNvPicPr>
            <a:picLocks noChangeAspect="1"/>
          </p:cNvPicPr>
          <p:nvPr/>
        </p:nvPicPr>
        <p:blipFill>
          <a:blip r:embed="rId3"/>
          <a:stretch>
            <a:fillRect/>
          </a:stretch>
        </p:blipFill>
        <p:spPr>
          <a:xfrm>
            <a:off x="7210618" y="1644039"/>
            <a:ext cx="3483259" cy="3916206"/>
          </a:xfrm>
          <a:prstGeom prst="rect">
            <a:avLst/>
          </a:prstGeom>
          <a:ln>
            <a:solidFill>
              <a:schemeClr val="tx1"/>
            </a:solidFill>
          </a:ln>
        </p:spPr>
      </p:pic>
      <p:pic>
        <p:nvPicPr>
          <p:cNvPr id="9" name="图片 8">
            <a:extLst>
              <a:ext uri="{FF2B5EF4-FFF2-40B4-BE49-F238E27FC236}">
                <a16:creationId xmlns:a16="http://schemas.microsoft.com/office/drawing/2014/main" id="{4750EEA0-05F7-4019-9627-1254BCF84AEB}"/>
              </a:ext>
            </a:extLst>
          </p:cNvPr>
          <p:cNvPicPr>
            <a:picLocks noChangeAspect="1"/>
          </p:cNvPicPr>
          <p:nvPr/>
        </p:nvPicPr>
        <p:blipFill>
          <a:blip r:embed="rId4"/>
          <a:srcRect l="18705" r="16492"/>
          <a:stretch>
            <a:fillRect/>
          </a:stretch>
        </p:blipFill>
        <p:spPr>
          <a:xfrm>
            <a:off x="880923" y="2122631"/>
            <a:ext cx="3730613" cy="3010426"/>
          </a:xfrm>
          <a:prstGeom prst="rect">
            <a:avLst/>
          </a:prstGeom>
          <a:ln>
            <a:solidFill>
              <a:schemeClr val="tx1"/>
            </a:solidFill>
          </a:ln>
        </p:spPr>
      </p:pic>
      <p:sp>
        <p:nvSpPr>
          <p:cNvPr id="11" name="文本框 10">
            <a:extLst>
              <a:ext uri="{FF2B5EF4-FFF2-40B4-BE49-F238E27FC236}">
                <a16:creationId xmlns:a16="http://schemas.microsoft.com/office/drawing/2014/main" id="{486E8A81-5FDF-40CF-9033-BE2F1DC85A12}"/>
              </a:ext>
            </a:extLst>
          </p:cNvPr>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TOP25 HUB</a:t>
            </a:r>
            <a:r>
              <a:rPr lang="zh-CN" altLang="en-US" sz="3600" dirty="0"/>
              <a:t>基因 </a:t>
            </a:r>
            <a:r>
              <a:rPr lang="en-US" altLang="zh-CN" sz="3600" dirty="0"/>
              <a:t>PPI</a:t>
            </a:r>
            <a:r>
              <a:rPr lang="zh-CN" altLang="en-US" sz="3600" dirty="0"/>
              <a:t>网络图</a:t>
            </a:r>
          </a:p>
        </p:txBody>
      </p:sp>
      <p:sp>
        <p:nvSpPr>
          <p:cNvPr id="6" name="文本框 5">
            <a:extLst>
              <a:ext uri="{FF2B5EF4-FFF2-40B4-BE49-F238E27FC236}">
                <a16:creationId xmlns:a16="http://schemas.microsoft.com/office/drawing/2014/main" id="{51AE8F7A-B37E-410C-BCCF-43FB83D553D4}"/>
              </a:ext>
            </a:extLst>
          </p:cNvPr>
          <p:cNvSpPr txBox="1"/>
          <p:nvPr/>
        </p:nvSpPr>
        <p:spPr>
          <a:xfrm>
            <a:off x="7210619" y="1753299"/>
            <a:ext cx="289140"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3754841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a:extLst>
              <a:ext uri="{FF2B5EF4-FFF2-40B4-BE49-F238E27FC236}">
                <a16:creationId xmlns:a16="http://schemas.microsoft.com/office/drawing/2014/main" id="{AE63DB63-98FB-43F4-8916-200FE6080196}"/>
              </a:ext>
            </a:extLst>
          </p:cNvPr>
          <p:cNvCxnSpPr>
            <a:cxnSpLocks/>
            <a:stCxn id="16" idx="2"/>
          </p:cNvCxnSpPr>
          <p:nvPr/>
        </p:nvCxnSpPr>
        <p:spPr>
          <a:xfrm>
            <a:off x="6096000" y="1233272"/>
            <a:ext cx="9330" cy="569373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C4ACCD-03D8-48D7-9D87-60923390B5BF}"/>
              </a:ext>
            </a:extLst>
          </p:cNvPr>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a:extLst>
              <a:ext uri="{FF2B5EF4-FFF2-40B4-BE49-F238E27FC236}">
                <a16:creationId xmlns:a16="http://schemas.microsoft.com/office/drawing/2014/main" id="{5FA309E9-944D-4627-9551-DD74A7A33010}"/>
              </a:ext>
            </a:extLst>
          </p:cNvPr>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a:extLst>
              <a:ext uri="{FF2B5EF4-FFF2-40B4-BE49-F238E27FC236}">
                <a16:creationId xmlns:a16="http://schemas.microsoft.com/office/drawing/2014/main" id="{51E8D8EF-4159-459C-A668-FF16278327E5}"/>
              </a:ext>
            </a:extLst>
          </p:cNvPr>
          <p:cNvPicPr>
            <a:picLocks noChangeAspect="1"/>
          </p:cNvPicPr>
          <p:nvPr/>
        </p:nvPicPr>
        <p:blipFill>
          <a:blip r:embed="rId3"/>
          <a:stretch>
            <a:fillRect/>
          </a:stretch>
        </p:blipFill>
        <p:spPr>
          <a:xfrm>
            <a:off x="6369175" y="1766571"/>
            <a:ext cx="5612553" cy="3812536"/>
          </a:xfrm>
          <a:prstGeom prst="rect">
            <a:avLst/>
          </a:prstGeom>
          <a:ln>
            <a:solidFill>
              <a:schemeClr val="tx1"/>
            </a:solidFill>
          </a:ln>
        </p:spPr>
      </p:pic>
      <p:pic>
        <p:nvPicPr>
          <p:cNvPr id="9" name="图片 8" descr=")}P2]LENK]JX50P(TMNW%JF">
            <a:extLst>
              <a:ext uri="{FF2B5EF4-FFF2-40B4-BE49-F238E27FC236}">
                <a16:creationId xmlns:a16="http://schemas.microsoft.com/office/drawing/2014/main" id="{27C79765-7E77-4B56-97AD-9AFAFC2C04C5}"/>
              </a:ext>
            </a:extLst>
          </p:cNvPr>
          <p:cNvPicPr>
            <a:picLocks noChangeAspect="1"/>
          </p:cNvPicPr>
          <p:nvPr/>
        </p:nvPicPr>
        <p:blipFill rotWithShape="1">
          <a:blip r:embed="rId4"/>
          <a:srcRect l="4251"/>
          <a:stretch/>
        </p:blipFill>
        <p:spPr>
          <a:xfrm>
            <a:off x="2187033" y="2088789"/>
            <a:ext cx="1707334" cy="1435043"/>
          </a:xfrm>
          <a:prstGeom prst="rect">
            <a:avLst/>
          </a:prstGeom>
          <a:ln>
            <a:solidFill>
              <a:schemeClr val="tx1"/>
            </a:solidFill>
          </a:ln>
        </p:spPr>
      </p:pic>
      <p:pic>
        <p:nvPicPr>
          <p:cNvPr id="11" name="图片 10" descr="YIU6R%7F2YT(CW_EE7XYAD6">
            <a:extLst>
              <a:ext uri="{FF2B5EF4-FFF2-40B4-BE49-F238E27FC236}">
                <a16:creationId xmlns:a16="http://schemas.microsoft.com/office/drawing/2014/main" id="{3357DFA8-9A74-410E-8773-090415635BB8}"/>
              </a:ext>
            </a:extLst>
          </p:cNvPr>
          <p:cNvPicPr>
            <a:picLocks noChangeAspect="1"/>
          </p:cNvPicPr>
          <p:nvPr/>
        </p:nvPicPr>
        <p:blipFill>
          <a:blip r:embed="rId5"/>
          <a:stretch>
            <a:fillRect/>
          </a:stretch>
        </p:blipFill>
        <p:spPr>
          <a:xfrm>
            <a:off x="2183264" y="3878149"/>
            <a:ext cx="1707329" cy="1443503"/>
          </a:xfrm>
          <a:prstGeom prst="rect">
            <a:avLst/>
          </a:prstGeom>
          <a:ln>
            <a:solidFill>
              <a:schemeClr val="tx1"/>
            </a:solidFill>
          </a:ln>
        </p:spPr>
      </p:pic>
      <p:pic>
        <p:nvPicPr>
          <p:cNvPr id="12" name="图片 11" descr="[UE2BGT0XI_Y]){HK0QSUCG">
            <a:extLst>
              <a:ext uri="{FF2B5EF4-FFF2-40B4-BE49-F238E27FC236}">
                <a16:creationId xmlns:a16="http://schemas.microsoft.com/office/drawing/2014/main" id="{DEBC6056-FD86-4DA2-979E-FE9E52959AF3}"/>
              </a:ext>
            </a:extLst>
          </p:cNvPr>
          <p:cNvPicPr>
            <a:picLocks noChangeAspect="1"/>
          </p:cNvPicPr>
          <p:nvPr/>
        </p:nvPicPr>
        <p:blipFill>
          <a:blip r:embed="rId6"/>
          <a:stretch>
            <a:fillRect/>
          </a:stretch>
        </p:blipFill>
        <p:spPr>
          <a:xfrm>
            <a:off x="346388" y="2088789"/>
            <a:ext cx="1544529" cy="1435043"/>
          </a:xfrm>
          <a:prstGeom prst="rect">
            <a:avLst/>
          </a:prstGeom>
          <a:ln>
            <a:solidFill>
              <a:schemeClr val="tx1"/>
            </a:solidFill>
          </a:ln>
        </p:spPr>
      </p:pic>
      <p:pic>
        <p:nvPicPr>
          <p:cNvPr id="13" name="图片 12" descr="07RMJOWQ1I`M9AZ~{3_G~H5">
            <a:extLst>
              <a:ext uri="{FF2B5EF4-FFF2-40B4-BE49-F238E27FC236}">
                <a16:creationId xmlns:a16="http://schemas.microsoft.com/office/drawing/2014/main" id="{D681CB35-7551-42F2-BC95-5BDED58E6E92}"/>
              </a:ext>
            </a:extLst>
          </p:cNvPr>
          <p:cNvPicPr>
            <a:picLocks noChangeAspect="1"/>
          </p:cNvPicPr>
          <p:nvPr/>
        </p:nvPicPr>
        <p:blipFill>
          <a:blip r:embed="rId7"/>
          <a:srcRect r="9552"/>
          <a:stretch>
            <a:fillRect/>
          </a:stretch>
        </p:blipFill>
        <p:spPr>
          <a:xfrm>
            <a:off x="346388" y="3878150"/>
            <a:ext cx="1544518" cy="1440393"/>
          </a:xfrm>
          <a:prstGeom prst="rect">
            <a:avLst/>
          </a:prstGeom>
          <a:ln>
            <a:solidFill>
              <a:schemeClr val="tx1"/>
            </a:solidFill>
          </a:ln>
        </p:spPr>
      </p:pic>
      <p:pic>
        <p:nvPicPr>
          <p:cNvPr id="15" name="图片 14" descr="IKRW4XUJNPV8XW4PJKBCF1J">
            <a:extLst>
              <a:ext uri="{FF2B5EF4-FFF2-40B4-BE49-F238E27FC236}">
                <a16:creationId xmlns:a16="http://schemas.microsoft.com/office/drawing/2014/main" id="{3C3EA5ED-668F-4004-A3A4-1125CD2AACC7}"/>
              </a:ext>
            </a:extLst>
          </p:cNvPr>
          <p:cNvPicPr>
            <a:picLocks noChangeAspect="1"/>
          </p:cNvPicPr>
          <p:nvPr/>
        </p:nvPicPr>
        <p:blipFill>
          <a:blip r:embed="rId8"/>
          <a:stretch>
            <a:fillRect/>
          </a:stretch>
        </p:blipFill>
        <p:spPr>
          <a:xfrm>
            <a:off x="4190483" y="2088789"/>
            <a:ext cx="1651003" cy="1435043"/>
          </a:xfrm>
          <a:prstGeom prst="rect">
            <a:avLst/>
          </a:prstGeom>
          <a:ln>
            <a:solidFill>
              <a:schemeClr val="tx1"/>
            </a:solidFill>
          </a:ln>
        </p:spPr>
      </p:pic>
      <p:sp>
        <p:nvSpPr>
          <p:cNvPr id="16" name="文本框 15">
            <a:extLst>
              <a:ext uri="{FF2B5EF4-FFF2-40B4-BE49-F238E27FC236}">
                <a16:creationId xmlns:a16="http://schemas.microsoft.com/office/drawing/2014/main" id="{73DEF754-34A0-4A5E-B1BD-88E86859C413}"/>
              </a:ext>
            </a:extLst>
          </p:cNvPr>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HUB</a:t>
            </a:r>
            <a:r>
              <a:rPr lang="zh-CN" altLang="en-US" sz="3600" dirty="0"/>
              <a:t>基因生存分析图</a:t>
            </a:r>
          </a:p>
        </p:txBody>
      </p:sp>
      <p:cxnSp>
        <p:nvCxnSpPr>
          <p:cNvPr id="22" name="直接连接符 21">
            <a:extLst>
              <a:ext uri="{FF2B5EF4-FFF2-40B4-BE49-F238E27FC236}">
                <a16:creationId xmlns:a16="http://schemas.microsoft.com/office/drawing/2014/main" id="{C74794A3-B0C1-4C11-9B70-D1AF2F439207}"/>
              </a:ext>
            </a:extLst>
          </p:cNvPr>
          <p:cNvCxnSpPr>
            <a:cxnSpLocks/>
            <a:endCxn id="16" idx="0"/>
          </p:cNvCxnSpPr>
          <p:nvPr/>
        </p:nvCxnSpPr>
        <p:spPr>
          <a:xfrm flipH="1">
            <a:off x="6096000" y="-114300"/>
            <a:ext cx="9330" cy="701241"/>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2292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HUB</a:t>
              </a:r>
              <a:r>
                <a:rPr lang="zh-CN" altLang="en-US" dirty="0"/>
                <a:t>基因功能分析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76FAA5BB-CF80-4307-946E-A6E541E6826F}"/>
              </a:ext>
            </a:extLst>
          </p:cNvPr>
          <p:cNvSpPr txBox="1"/>
          <p:nvPr/>
        </p:nvSpPr>
        <p:spPr>
          <a:xfrm>
            <a:off x="1371600" y="1371600"/>
            <a:ext cx="9448800" cy="369332"/>
          </a:xfrm>
          <a:prstGeom prst="rect">
            <a:avLst/>
          </a:prstGeom>
          <a:noFill/>
        </p:spPr>
        <p:txBody>
          <a:bodyPr wrap="square" rtlCol="0">
            <a:spAutoFit/>
          </a:bodyPr>
          <a:lstStyle/>
          <a:p>
            <a:r>
              <a:rPr lang="zh-CN" altLang="en-US" dirty="0"/>
              <a:t>我们实验获取的</a:t>
            </a:r>
            <a:r>
              <a:rPr lang="en-US" altLang="zh-CN" dirty="0"/>
              <a:t>5</a:t>
            </a:r>
            <a:r>
              <a:rPr lang="zh-CN" altLang="en-US" dirty="0"/>
              <a:t>个</a:t>
            </a:r>
            <a:r>
              <a:rPr lang="en-US" altLang="zh-CN" dirty="0"/>
              <a:t>HUB</a:t>
            </a:r>
            <a:r>
              <a:rPr lang="zh-CN" altLang="en-US" dirty="0"/>
              <a:t>基因与原论文相比有</a:t>
            </a:r>
            <a:r>
              <a:rPr lang="zh-CN" altLang="en-US" dirty="0">
                <a:solidFill>
                  <a:srgbClr val="FF0000"/>
                </a:solidFill>
              </a:rPr>
              <a:t>两个相同</a:t>
            </a:r>
            <a:r>
              <a:rPr lang="zh-CN" altLang="en-US" dirty="0"/>
              <a:t>的基因，他们的名称与功能如下：</a:t>
            </a:r>
          </a:p>
        </p:txBody>
      </p:sp>
      <p:sp>
        <p:nvSpPr>
          <p:cNvPr id="6" name="矩形 5">
            <a:extLst>
              <a:ext uri="{FF2B5EF4-FFF2-40B4-BE49-F238E27FC236}">
                <a16:creationId xmlns:a16="http://schemas.microsoft.com/office/drawing/2014/main" id="{6CC163F8-2818-4DC1-9C31-BE9C56D144C8}"/>
              </a:ext>
            </a:extLst>
          </p:cNvPr>
          <p:cNvSpPr/>
          <p:nvPr/>
        </p:nvSpPr>
        <p:spPr>
          <a:xfrm>
            <a:off x="1371600" y="4062710"/>
            <a:ext cx="8858249" cy="646331"/>
          </a:xfrm>
          <a:prstGeom prst="rect">
            <a:avLst/>
          </a:prstGeom>
        </p:spPr>
        <p:txBody>
          <a:bodyPr wrap="square">
            <a:spAutoFit/>
          </a:bodyPr>
          <a:lstStyle/>
          <a:p>
            <a:r>
              <a:rPr lang="en-US" altLang="zh-CN" dirty="0"/>
              <a:t>CCNA2</a:t>
            </a:r>
            <a:r>
              <a:rPr lang="zh-CN" altLang="en-US" dirty="0"/>
              <a:t>：编码细胞周期蛋白既控制细胞周期的 </a:t>
            </a:r>
            <a:r>
              <a:rPr lang="en-US" altLang="zh-CN" dirty="0"/>
              <a:t>G1/S</a:t>
            </a:r>
            <a:r>
              <a:rPr lang="zh-CN" altLang="en-US" dirty="0"/>
              <a:t>，也控制细胞周期的 </a:t>
            </a:r>
            <a:r>
              <a:rPr lang="en-US" altLang="zh-CN" dirty="0"/>
              <a:t>G2/M </a:t>
            </a:r>
            <a:r>
              <a:rPr lang="zh-CN" altLang="en-US" dirty="0"/>
              <a:t>过渡。其蛋白表达在多种肿瘤中均有升高，是预测生存或早期复发的预后标志物。</a:t>
            </a:r>
          </a:p>
        </p:txBody>
      </p:sp>
      <p:sp>
        <p:nvSpPr>
          <p:cNvPr id="7" name="矩形 6">
            <a:extLst>
              <a:ext uri="{FF2B5EF4-FFF2-40B4-BE49-F238E27FC236}">
                <a16:creationId xmlns:a16="http://schemas.microsoft.com/office/drawing/2014/main" id="{038C3039-B70C-499C-9D27-A02C9C0FC34B}"/>
              </a:ext>
            </a:extLst>
          </p:cNvPr>
          <p:cNvSpPr/>
          <p:nvPr/>
        </p:nvSpPr>
        <p:spPr>
          <a:xfrm>
            <a:off x="1371600" y="1912077"/>
            <a:ext cx="8858249" cy="1754326"/>
          </a:xfrm>
          <a:prstGeom prst="rect">
            <a:avLst/>
          </a:prstGeom>
        </p:spPr>
        <p:txBody>
          <a:bodyPr wrap="square">
            <a:spAutoFit/>
          </a:bodyPr>
          <a:lstStyle/>
          <a:p>
            <a:r>
              <a:rPr lang="en-US" altLang="zh-CN" dirty="0"/>
              <a:t>CCNB1 </a:t>
            </a:r>
            <a:r>
              <a:rPr lang="zh-CN" altLang="en-US" dirty="0"/>
              <a:t>：参与有丝分裂的关键调控蛋白，是细胞周期中 </a:t>
            </a:r>
            <a:r>
              <a:rPr lang="en-US" altLang="zh-CN" dirty="0"/>
              <a:t>G2/M </a:t>
            </a:r>
            <a:r>
              <a:rPr lang="zh-CN" altLang="en-US" dirty="0"/>
              <a:t>转化的关键蛋白。有研究称其能抑制人肿瘤细胞的增殖，诱导细胞凋亡。</a:t>
            </a:r>
            <a:r>
              <a:rPr lang="en-US" altLang="zh-CN" dirty="0"/>
              <a:t>CCNB1 </a:t>
            </a:r>
            <a:r>
              <a:rPr lang="zh-CN" altLang="en-US" dirty="0"/>
              <a:t>的表达在非小细胞肺癌中占显著比例，但并非所有类型的非小细胞肺癌中都有表达。研究发现，</a:t>
            </a:r>
            <a:r>
              <a:rPr lang="en-US" altLang="zh-CN" dirty="0"/>
              <a:t>NSCLC </a:t>
            </a:r>
            <a:r>
              <a:rPr lang="zh-CN" altLang="en-US" dirty="0"/>
              <a:t>的不同亚型不仅在生物学上存在差异，而且在 </a:t>
            </a:r>
            <a:r>
              <a:rPr lang="en-US" altLang="zh-CN" dirty="0"/>
              <a:t>CCNB1 </a:t>
            </a:r>
            <a:r>
              <a:rPr lang="zh-CN" altLang="en-US" dirty="0"/>
              <a:t>表达上也存在差异。在所有的组织学亚型中，</a:t>
            </a:r>
            <a:r>
              <a:rPr lang="en-US" altLang="zh-CN" dirty="0"/>
              <a:t>CCNB1 </a:t>
            </a:r>
            <a:r>
              <a:rPr lang="zh-CN" altLang="en-US" dirty="0"/>
              <a:t>的过表达在鳞状细胞癌</a:t>
            </a:r>
            <a:r>
              <a:rPr lang="en-US" altLang="zh-CN" dirty="0"/>
              <a:t>(SCC)</a:t>
            </a:r>
            <a:r>
              <a:rPr lang="zh-CN" altLang="en-US" dirty="0"/>
              <a:t>亚型中更为常见。据研究，这种过表达也会影响患者的生存时间，可能是 </a:t>
            </a:r>
            <a:r>
              <a:rPr lang="en-US" altLang="zh-CN" dirty="0"/>
              <a:t>SCC </a:t>
            </a:r>
            <a:r>
              <a:rPr lang="zh-CN" altLang="en-US" dirty="0"/>
              <a:t>亚型 </a:t>
            </a:r>
            <a:r>
              <a:rPr lang="en-US" altLang="zh-CN" dirty="0"/>
              <a:t>NSCLC </a:t>
            </a:r>
            <a:r>
              <a:rPr lang="zh-CN" altLang="en-US" dirty="0"/>
              <a:t>患者的不良预后标志物。</a:t>
            </a:r>
          </a:p>
        </p:txBody>
      </p:sp>
    </p:spTree>
    <p:extLst>
      <p:ext uri="{BB962C8B-B14F-4D97-AF65-F5344CB8AC3E}">
        <p14:creationId xmlns:p14="http://schemas.microsoft.com/office/powerpoint/2010/main" val="129097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HUB</a:t>
              </a:r>
              <a:r>
                <a:rPr lang="zh-CN" altLang="en-US" dirty="0"/>
                <a:t>基因功能分析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76FAA5BB-CF80-4307-946E-A6E541E6826F}"/>
              </a:ext>
            </a:extLst>
          </p:cNvPr>
          <p:cNvSpPr txBox="1"/>
          <p:nvPr/>
        </p:nvSpPr>
        <p:spPr>
          <a:xfrm>
            <a:off x="1371600" y="1371600"/>
            <a:ext cx="9448800" cy="369332"/>
          </a:xfrm>
          <a:prstGeom prst="rect">
            <a:avLst/>
          </a:prstGeom>
          <a:noFill/>
        </p:spPr>
        <p:txBody>
          <a:bodyPr wrap="square" rtlCol="0">
            <a:spAutoFit/>
          </a:bodyPr>
          <a:lstStyle/>
          <a:p>
            <a:r>
              <a:rPr lang="zh-CN" altLang="en-US" dirty="0"/>
              <a:t>我们实验获取的</a:t>
            </a:r>
            <a:r>
              <a:rPr lang="en-US" altLang="zh-CN" dirty="0"/>
              <a:t>5</a:t>
            </a:r>
            <a:r>
              <a:rPr lang="zh-CN" altLang="en-US" dirty="0"/>
              <a:t>个</a:t>
            </a:r>
            <a:r>
              <a:rPr lang="en-US" altLang="zh-CN" dirty="0"/>
              <a:t>HUB</a:t>
            </a:r>
            <a:r>
              <a:rPr lang="zh-CN" altLang="en-US" dirty="0"/>
              <a:t>基因与原论文相比有</a:t>
            </a:r>
            <a:r>
              <a:rPr lang="zh-CN" altLang="en-US" dirty="0">
                <a:solidFill>
                  <a:srgbClr val="FF0000"/>
                </a:solidFill>
              </a:rPr>
              <a:t>三个不同</a:t>
            </a:r>
            <a:r>
              <a:rPr lang="zh-CN" altLang="en-US" dirty="0"/>
              <a:t>的基因，他们的名称与功能如下：</a:t>
            </a:r>
          </a:p>
        </p:txBody>
      </p:sp>
      <p:sp>
        <p:nvSpPr>
          <p:cNvPr id="6" name="矩形 5">
            <a:extLst>
              <a:ext uri="{FF2B5EF4-FFF2-40B4-BE49-F238E27FC236}">
                <a16:creationId xmlns:a16="http://schemas.microsoft.com/office/drawing/2014/main" id="{911BCA55-8338-48B9-A36B-1E9B39ACC2D7}"/>
              </a:ext>
            </a:extLst>
          </p:cNvPr>
          <p:cNvSpPr/>
          <p:nvPr/>
        </p:nvSpPr>
        <p:spPr>
          <a:xfrm>
            <a:off x="1371600" y="1898396"/>
            <a:ext cx="8953500" cy="923330"/>
          </a:xfrm>
          <a:prstGeom prst="rect">
            <a:avLst/>
          </a:prstGeom>
        </p:spPr>
        <p:txBody>
          <a:bodyPr wrap="square">
            <a:spAutoFit/>
          </a:bodyPr>
          <a:lstStyle/>
          <a:p>
            <a:r>
              <a:rPr lang="en-US" altLang="zh-CN" dirty="0"/>
              <a:t>MKI67</a:t>
            </a:r>
            <a:r>
              <a:rPr lang="zh-CN" altLang="en-US" dirty="0"/>
              <a:t>：可以转录出</a:t>
            </a:r>
            <a:r>
              <a:rPr lang="en-US" altLang="zh-CN" dirty="0"/>
              <a:t>KKi-67</a:t>
            </a:r>
            <a:r>
              <a:rPr lang="zh-CN" altLang="en-US" dirty="0"/>
              <a:t>是一种核蛋白，与核糖体</a:t>
            </a:r>
            <a:r>
              <a:rPr lang="en-US" altLang="zh-CN" dirty="0"/>
              <a:t>RNA</a:t>
            </a:r>
            <a:r>
              <a:rPr lang="zh-CN" altLang="en-US" dirty="0"/>
              <a:t>转录有关 。</a:t>
            </a:r>
            <a:r>
              <a:rPr lang="en-US" altLang="zh-CN" dirty="0"/>
              <a:t>Ki-67</a:t>
            </a:r>
            <a:r>
              <a:rPr lang="zh-CN" altLang="en-US" dirty="0"/>
              <a:t>的失活核糖体</a:t>
            </a:r>
            <a:r>
              <a:rPr lang="en-US" altLang="zh-CN" dirty="0"/>
              <a:t>RNA</a:t>
            </a:r>
            <a:r>
              <a:rPr lang="zh-CN" altLang="en-US" dirty="0"/>
              <a:t>合成受限。可以作为一个细胞增殖的标记物。在病理报告中的指数高低与许多肿瘤分化程度、浸润、转移及预后密切相关。</a:t>
            </a:r>
          </a:p>
        </p:txBody>
      </p:sp>
      <p:sp>
        <p:nvSpPr>
          <p:cNvPr id="7" name="矩形 6">
            <a:extLst>
              <a:ext uri="{FF2B5EF4-FFF2-40B4-BE49-F238E27FC236}">
                <a16:creationId xmlns:a16="http://schemas.microsoft.com/office/drawing/2014/main" id="{8394152B-B7E7-416C-86CE-1DC35600593C}"/>
              </a:ext>
            </a:extLst>
          </p:cNvPr>
          <p:cNvSpPr/>
          <p:nvPr/>
        </p:nvSpPr>
        <p:spPr>
          <a:xfrm>
            <a:off x="1371598" y="3050625"/>
            <a:ext cx="8953499" cy="1200329"/>
          </a:xfrm>
          <a:prstGeom prst="rect">
            <a:avLst/>
          </a:prstGeom>
        </p:spPr>
        <p:txBody>
          <a:bodyPr wrap="square">
            <a:spAutoFit/>
          </a:bodyPr>
          <a:lstStyle/>
          <a:p>
            <a:r>
              <a:rPr lang="en-US" altLang="zh-CN" dirty="0"/>
              <a:t>EZH2</a:t>
            </a:r>
            <a:r>
              <a:rPr lang="zh-CN" altLang="en-US" dirty="0"/>
              <a:t>：位于</a:t>
            </a:r>
            <a:r>
              <a:rPr lang="en-US" altLang="zh-CN" dirty="0"/>
              <a:t>7</a:t>
            </a:r>
            <a:r>
              <a:rPr lang="zh-CN" altLang="en-US" dirty="0"/>
              <a:t>号染色体的基因。该基因编码多梳族</a:t>
            </a:r>
            <a:r>
              <a:rPr lang="en-US" altLang="zh-CN" dirty="0"/>
              <a:t>(PCG)</a:t>
            </a:r>
            <a:r>
              <a:rPr lang="zh-CN" altLang="en-US" dirty="0"/>
              <a:t>家族的一个成员。</a:t>
            </a:r>
            <a:r>
              <a:rPr lang="en-US" altLang="zh-CN" dirty="0"/>
              <a:t>PCG</a:t>
            </a:r>
            <a:r>
              <a:rPr lang="zh-CN" altLang="en-US" dirty="0"/>
              <a:t>家族成员形成多聚蛋白复合物，参与维持基因在连续几代细胞中的转录抑制状态。该蛋白与胚胎外胚层发育蛋白、</a:t>
            </a:r>
            <a:r>
              <a:rPr lang="en-US" altLang="zh-CN" dirty="0"/>
              <a:t>Vav1</a:t>
            </a:r>
            <a:r>
              <a:rPr lang="zh-CN" altLang="en-US" dirty="0"/>
              <a:t>癌蛋白和</a:t>
            </a:r>
            <a:r>
              <a:rPr lang="en-US" altLang="zh-CN" dirty="0"/>
              <a:t>X-</a:t>
            </a:r>
            <a:r>
              <a:rPr lang="zh-CN" altLang="en-US" dirty="0"/>
              <a:t>连锁核蛋白有关。这种蛋白可能在造血和中枢神经系统中起作用。</a:t>
            </a:r>
          </a:p>
        </p:txBody>
      </p:sp>
      <p:sp>
        <p:nvSpPr>
          <p:cNvPr id="8" name="矩形 7">
            <a:extLst>
              <a:ext uri="{FF2B5EF4-FFF2-40B4-BE49-F238E27FC236}">
                <a16:creationId xmlns:a16="http://schemas.microsoft.com/office/drawing/2014/main" id="{09ACD7CC-B4DD-49AA-927D-ADAF8B72565B}"/>
              </a:ext>
            </a:extLst>
          </p:cNvPr>
          <p:cNvSpPr/>
          <p:nvPr/>
        </p:nvSpPr>
        <p:spPr>
          <a:xfrm>
            <a:off x="1371599" y="4479853"/>
            <a:ext cx="8953499" cy="1477328"/>
          </a:xfrm>
          <a:prstGeom prst="rect">
            <a:avLst/>
          </a:prstGeom>
        </p:spPr>
        <p:txBody>
          <a:bodyPr wrap="square">
            <a:spAutoFit/>
          </a:bodyPr>
          <a:lstStyle/>
          <a:p>
            <a:r>
              <a:rPr lang="en-US" altLang="zh-CN" dirty="0"/>
              <a:t>IL6</a:t>
            </a:r>
            <a:r>
              <a:rPr lang="zh-CN" altLang="en-US" dirty="0"/>
              <a:t>：位于</a:t>
            </a:r>
            <a:r>
              <a:rPr lang="en-US" altLang="zh-CN" dirty="0"/>
              <a:t>7</a:t>
            </a:r>
            <a:r>
              <a:rPr lang="zh-CN" altLang="en-US" dirty="0"/>
              <a:t>号染色体的基因。该基因编码一种细胞因子，在炎症和</a:t>
            </a:r>
            <a:r>
              <a:rPr lang="en-US" altLang="zh-CN" dirty="0"/>
              <a:t>B</a:t>
            </a:r>
            <a:r>
              <a:rPr lang="zh-CN" altLang="en-US" dirty="0"/>
              <a:t>细胞成熟过程中发挥作用。此外，编码的蛋白质已被证明是一种内源性热原，能够在自身免疫性疾病或感染的人中诱发发烧。这种蛋白主要产生于急性和慢性炎症部位，在那里它被分泌到血清中。该基因的功能与多种炎症相关疾病状态有关，包括对糖尿病和系统性幼年类风湿性关节炎等。</a:t>
            </a:r>
          </a:p>
        </p:txBody>
      </p:sp>
    </p:spTree>
    <p:extLst>
      <p:ext uri="{BB962C8B-B14F-4D97-AF65-F5344CB8AC3E}">
        <p14:creationId xmlns:p14="http://schemas.microsoft.com/office/powerpoint/2010/main" val="4145257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差异原因分析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矩形 8">
            <a:extLst>
              <a:ext uri="{FF2B5EF4-FFF2-40B4-BE49-F238E27FC236}">
                <a16:creationId xmlns:a16="http://schemas.microsoft.com/office/drawing/2014/main" id="{7964D013-2105-46F3-8C6D-08C9B791C3ED}"/>
              </a:ext>
            </a:extLst>
          </p:cNvPr>
          <p:cNvSpPr/>
          <p:nvPr/>
        </p:nvSpPr>
        <p:spPr>
          <a:xfrm>
            <a:off x="825800" y="1930159"/>
            <a:ext cx="10612058" cy="4708981"/>
          </a:xfrm>
          <a:prstGeom prst="rect">
            <a:avLst/>
          </a:prstGeom>
        </p:spPr>
        <p:txBody>
          <a:bodyPr wrap="square">
            <a:spAutoFit/>
          </a:bodyPr>
          <a:lstStyle/>
          <a:p>
            <a:r>
              <a:rPr lang="zh-CN" altLang="en-US" sz="2000" dirty="0"/>
              <a:t>第一点：</a:t>
            </a:r>
            <a:r>
              <a:rPr lang="zh-CN" altLang="en-US" sz="2000" dirty="0">
                <a:solidFill>
                  <a:srgbClr val="FF0000"/>
                </a:solidFill>
              </a:rPr>
              <a:t>原基因矩阵数据更新</a:t>
            </a:r>
            <a:r>
              <a:rPr lang="zh-CN" altLang="en-US" sz="2000" dirty="0"/>
              <a:t>。该文章写于</a:t>
            </a:r>
            <a:r>
              <a:rPr lang="en-US" altLang="zh-CN" sz="2000" dirty="0"/>
              <a:t>2017</a:t>
            </a:r>
            <a:r>
              <a:rPr lang="zh-CN" altLang="en-US" sz="2000" dirty="0"/>
              <a:t>年，而在这之后，四个基因矩阵数据都发生了更新，所以得出的结果可能与原文章不同。</a:t>
            </a:r>
            <a:endParaRPr lang="en-US" altLang="zh-CN" sz="2000" dirty="0"/>
          </a:p>
          <a:p>
            <a:endParaRPr lang="en-US" altLang="zh-CN" sz="2000" dirty="0"/>
          </a:p>
          <a:p>
            <a:r>
              <a:rPr lang="zh-CN" altLang="en-US" sz="2000" dirty="0"/>
              <a:t>第二点：由于没能找到原文的代码，所以我们在</a:t>
            </a:r>
            <a:r>
              <a:rPr lang="zh-CN" altLang="en-US" sz="2000" dirty="0">
                <a:solidFill>
                  <a:srgbClr val="FF0000"/>
                </a:solidFill>
              </a:rPr>
              <a:t>数据处理的细节上</a:t>
            </a:r>
            <a:r>
              <a:rPr lang="zh-CN" altLang="en-US" sz="2000" dirty="0"/>
              <a:t>与原文作者不同，虽然得出了相似的火山图，但通过</a:t>
            </a:r>
            <a:r>
              <a:rPr lang="en-US" altLang="zh-CN" sz="2000" dirty="0"/>
              <a:t>VENN</a:t>
            </a:r>
            <a:r>
              <a:rPr lang="zh-CN" altLang="en-US" sz="2000" dirty="0"/>
              <a:t>图得出的重叠基因差距较大。</a:t>
            </a:r>
            <a:endParaRPr lang="en-US" altLang="zh-CN" sz="2000" dirty="0"/>
          </a:p>
          <a:p>
            <a:endParaRPr lang="en-US" altLang="zh-CN" sz="2000" dirty="0"/>
          </a:p>
          <a:p>
            <a:r>
              <a:rPr lang="zh-CN" altLang="en-US" sz="2000" dirty="0"/>
              <a:t>第三点：</a:t>
            </a:r>
            <a:r>
              <a:rPr lang="zh-CN" altLang="en-US" sz="2000" dirty="0">
                <a:solidFill>
                  <a:srgbClr val="FF0000"/>
                </a:solidFill>
              </a:rPr>
              <a:t>工具使用设置差异</a:t>
            </a:r>
            <a:r>
              <a:rPr lang="zh-CN" altLang="en-US" sz="2000" dirty="0"/>
              <a:t>。文章使用了多种工具进行分析，但都没有给出详细的参数设置信息，我们使用的一般是比较通用的设置，这也会给结果带来差异。</a:t>
            </a:r>
            <a:endParaRPr lang="en-US" altLang="zh-CN" sz="2000" dirty="0"/>
          </a:p>
          <a:p>
            <a:endParaRPr lang="en-US" altLang="zh-CN" sz="2000" dirty="0"/>
          </a:p>
          <a:p>
            <a:r>
              <a:rPr lang="en-US" altLang="zh-CN" sz="2000" b="1" dirty="0"/>
              <a:t>······</a:t>
            </a:r>
          </a:p>
          <a:p>
            <a:endParaRPr lang="en-US" altLang="zh-CN" sz="2000" dirty="0"/>
          </a:p>
          <a:p>
            <a:endParaRPr lang="en-US" altLang="zh-CN" sz="2000" dirty="0"/>
          </a:p>
          <a:p>
            <a:endParaRPr lang="en-US" altLang="zh-CN" sz="2000" dirty="0"/>
          </a:p>
          <a:p>
            <a:endParaRPr lang="en-US" altLang="zh-CN" sz="2000" dirty="0"/>
          </a:p>
          <a:p>
            <a:endParaRPr lang="zh-CN" altLang="en-US" sz="2000" dirty="0"/>
          </a:p>
        </p:txBody>
      </p:sp>
    </p:spTree>
    <p:extLst>
      <p:ext uri="{BB962C8B-B14F-4D97-AF65-F5344CB8AC3E}">
        <p14:creationId xmlns:p14="http://schemas.microsoft.com/office/powerpoint/2010/main" val="2458528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04</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评价总结</a:t>
            </a:r>
          </a:p>
        </p:txBody>
      </p:sp>
      <p:sp>
        <p:nvSpPr>
          <p:cNvPr id="8" name="文本框 7">
            <a:extLst>
              <a:ext uri="{FF2B5EF4-FFF2-40B4-BE49-F238E27FC236}">
                <a16:creationId xmlns:a16="http://schemas.microsoft.com/office/drawing/2014/main" id="{0B3CBFFA-B3DE-4C2E-BB17-323CBF0040A3}"/>
              </a:ext>
            </a:extLst>
          </p:cNvPr>
          <p:cNvSpPr txBox="1"/>
          <p:nvPr/>
        </p:nvSpPr>
        <p:spPr>
          <a:xfrm>
            <a:off x="6295651" y="3849516"/>
            <a:ext cx="4269162" cy="798873"/>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文章评价</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实验总结</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文章评价</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a:extLst>
              <a:ext uri="{FF2B5EF4-FFF2-40B4-BE49-F238E27FC236}">
                <a16:creationId xmlns:a16="http://schemas.microsoft.com/office/drawing/2014/main" id="{9F42D5CC-D448-4C6C-A51A-6E67EF17472C}"/>
              </a:ext>
            </a:extLst>
          </p:cNvPr>
          <p:cNvSpPr/>
          <p:nvPr/>
        </p:nvSpPr>
        <p:spPr>
          <a:xfrm>
            <a:off x="1960340" y="1402994"/>
            <a:ext cx="8051407" cy="1477328"/>
          </a:xfrm>
          <a:prstGeom prst="rect">
            <a:avLst/>
          </a:prstGeom>
        </p:spPr>
        <p:txBody>
          <a:bodyPr wrap="square">
            <a:spAutoFit/>
          </a:bodyPr>
          <a:lstStyle/>
          <a:p>
            <a:r>
              <a:rPr lang="en-US" altLang="zh-CN" dirty="0"/>
              <a:t>	</a:t>
            </a:r>
            <a:r>
              <a:rPr lang="zh-CN" altLang="en-US" dirty="0"/>
              <a:t>该文章对 NSCLC 与正常肺组织之间的关键基因差异进行研究，文章结合丰富的图和表对实验结果进行了细致深入的分析，得到了五个hub 基因并对这些基因的生物学功能进行了深入的讨论，这些基因可能有助于相关医护和研究人员更加全面的了解 NSCLC 的分子机制，并尝试以此作为 NSCLC 诊断以及治疗的分子靶点。</a:t>
            </a:r>
            <a:r>
              <a:rPr lang="en-US" altLang="zh-CN" dirty="0"/>
              <a:t>	</a:t>
            </a:r>
            <a:endParaRPr lang="zh-CN" altLang="en-US" dirty="0"/>
          </a:p>
        </p:txBody>
      </p:sp>
      <p:pic>
        <p:nvPicPr>
          <p:cNvPr id="3" name="图片 2">
            <a:extLst>
              <a:ext uri="{FF2B5EF4-FFF2-40B4-BE49-F238E27FC236}">
                <a16:creationId xmlns:a16="http://schemas.microsoft.com/office/drawing/2014/main" id="{78A763CA-FC32-43E8-B8D1-FBA22A2419F1}"/>
              </a:ext>
            </a:extLst>
          </p:cNvPr>
          <p:cNvPicPr>
            <a:picLocks noChangeAspect="1"/>
          </p:cNvPicPr>
          <p:nvPr/>
        </p:nvPicPr>
        <p:blipFill>
          <a:blip r:embed="rId3"/>
          <a:stretch>
            <a:fillRect/>
          </a:stretch>
        </p:blipFill>
        <p:spPr>
          <a:xfrm>
            <a:off x="2165215" y="3295640"/>
            <a:ext cx="7498730" cy="2842506"/>
          </a:xfrm>
          <a:prstGeom prst="rect">
            <a:avLst/>
          </a:prstGeom>
          <a:ln>
            <a:solidFill>
              <a:schemeClr val="tx1"/>
            </a:solidFill>
          </a:ln>
        </p:spPr>
      </p:pic>
    </p:spTree>
    <p:extLst>
      <p:ext uri="{BB962C8B-B14F-4D97-AF65-F5344CB8AC3E}">
        <p14:creationId xmlns:p14="http://schemas.microsoft.com/office/powerpoint/2010/main" val="268682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实验总结</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a:extLst>
              <a:ext uri="{FF2B5EF4-FFF2-40B4-BE49-F238E27FC236}">
                <a16:creationId xmlns:a16="http://schemas.microsoft.com/office/drawing/2014/main" id="{F56E0B9B-2545-4452-A791-7716496470E5}"/>
              </a:ext>
            </a:extLst>
          </p:cNvPr>
          <p:cNvPicPr>
            <a:picLocks noChangeAspect="1"/>
          </p:cNvPicPr>
          <p:nvPr/>
        </p:nvPicPr>
        <p:blipFill>
          <a:blip r:embed="rId3"/>
          <a:stretch>
            <a:fillRect/>
          </a:stretch>
        </p:blipFill>
        <p:spPr>
          <a:xfrm>
            <a:off x="9329487" y="4410156"/>
            <a:ext cx="2533860" cy="2111551"/>
          </a:xfrm>
          <a:prstGeom prst="rect">
            <a:avLst/>
          </a:prstGeom>
          <a:ln>
            <a:solidFill>
              <a:schemeClr val="tx1"/>
            </a:solidFill>
          </a:ln>
        </p:spPr>
      </p:pic>
      <p:sp>
        <p:nvSpPr>
          <p:cNvPr id="3" name="矩形 2">
            <a:extLst>
              <a:ext uri="{FF2B5EF4-FFF2-40B4-BE49-F238E27FC236}">
                <a16:creationId xmlns:a16="http://schemas.microsoft.com/office/drawing/2014/main" id="{F52DD249-9E1B-4D33-89CB-082D8CC41127}"/>
              </a:ext>
            </a:extLst>
          </p:cNvPr>
          <p:cNvSpPr/>
          <p:nvPr/>
        </p:nvSpPr>
        <p:spPr>
          <a:xfrm>
            <a:off x="1118249" y="1448026"/>
            <a:ext cx="5102331" cy="4524315"/>
          </a:xfrm>
          <a:prstGeom prst="rect">
            <a:avLst/>
          </a:prstGeom>
        </p:spPr>
        <p:txBody>
          <a:bodyPr wrap="square">
            <a:spAutoFit/>
          </a:bodyPr>
          <a:lstStyle/>
          <a:p>
            <a:r>
              <a:rPr lang="en-US" altLang="zh-CN" dirty="0"/>
              <a:t>	</a:t>
            </a:r>
            <a:r>
              <a:rPr lang="zh-CN" altLang="en-US" dirty="0"/>
              <a:t>文章的研究方法中规中矩，并没有太多创新内容，主要内容是对分析出的</a:t>
            </a:r>
            <a:r>
              <a:rPr lang="en-US" altLang="zh-CN" dirty="0"/>
              <a:t>HUB</a:t>
            </a:r>
            <a:r>
              <a:rPr lang="zh-CN" altLang="en-US" dirty="0"/>
              <a:t>基因结果进行细致深入的探讨。因此该文章的方法流程部分叙述十分简洁。</a:t>
            </a:r>
            <a:endParaRPr lang="en-US" altLang="zh-CN" dirty="0"/>
          </a:p>
          <a:p>
            <a:r>
              <a:rPr lang="en-US" altLang="zh-CN" dirty="0"/>
              <a:t>	</a:t>
            </a:r>
            <a:r>
              <a:rPr lang="zh-CN" altLang="en-US" dirty="0"/>
              <a:t>我们没能找到文章相关的实现源码，所以只能依靠我们自己一步步解决。而由于我们在生物信息学领域的专业知识十分匮乏，导致我们的复现过程困难重重，一步一个坑。</a:t>
            </a:r>
            <a:endParaRPr lang="en-US" altLang="zh-CN" dirty="0"/>
          </a:p>
          <a:p>
            <a:r>
              <a:rPr lang="en-US" altLang="zh-CN" dirty="0"/>
              <a:t>	</a:t>
            </a:r>
            <a:r>
              <a:rPr lang="zh-CN" altLang="en-US" dirty="0"/>
              <a:t>好在最终我们做出了一定的成果，虽然我们的结果和文章本身的结果的相似性十分有限，但我们在这个过程中的收获是无比丰富的：研究方法、实现过程、结果分析以及学会使用各种各样方便高效的生物信息学分析工具</a:t>
            </a:r>
            <a:r>
              <a:rPr lang="en-US" altLang="zh-CN" dirty="0"/>
              <a:t>……</a:t>
            </a:r>
          </a:p>
          <a:p>
            <a:r>
              <a:rPr lang="en-US" altLang="zh-CN" dirty="0"/>
              <a:t>	</a:t>
            </a:r>
            <a:r>
              <a:rPr lang="zh-CN" altLang="en-US" dirty="0"/>
              <a:t>我们努力了，尽力了，欣慰的是，结果对得起我们这些日夜的付出。</a:t>
            </a:r>
            <a:endParaRPr lang="en-US" altLang="zh-CN" dirty="0"/>
          </a:p>
          <a:p>
            <a:r>
              <a:rPr lang="en-US" altLang="zh-CN" dirty="0"/>
              <a:t>	</a:t>
            </a:r>
            <a:endParaRPr lang="zh-CN" altLang="en-US" dirty="0"/>
          </a:p>
        </p:txBody>
      </p:sp>
      <p:pic>
        <p:nvPicPr>
          <p:cNvPr id="4" name="图片 3">
            <a:extLst>
              <a:ext uri="{FF2B5EF4-FFF2-40B4-BE49-F238E27FC236}">
                <a16:creationId xmlns:a16="http://schemas.microsoft.com/office/drawing/2014/main" id="{E757B3E6-7CB4-4C39-899E-0891C96CEF39}"/>
              </a:ext>
            </a:extLst>
          </p:cNvPr>
          <p:cNvPicPr>
            <a:picLocks noChangeAspect="1"/>
          </p:cNvPicPr>
          <p:nvPr/>
        </p:nvPicPr>
        <p:blipFill>
          <a:blip r:embed="rId4"/>
          <a:stretch>
            <a:fillRect/>
          </a:stretch>
        </p:blipFill>
        <p:spPr>
          <a:xfrm>
            <a:off x="6988980" y="1187315"/>
            <a:ext cx="1981372" cy="3970364"/>
          </a:xfrm>
          <a:prstGeom prst="rect">
            <a:avLst/>
          </a:prstGeom>
          <a:ln>
            <a:solidFill>
              <a:schemeClr val="tx1"/>
            </a:solidFill>
          </a:ln>
        </p:spPr>
      </p:pic>
      <p:pic>
        <p:nvPicPr>
          <p:cNvPr id="5" name="图片 4">
            <a:extLst>
              <a:ext uri="{FF2B5EF4-FFF2-40B4-BE49-F238E27FC236}">
                <a16:creationId xmlns:a16="http://schemas.microsoft.com/office/drawing/2014/main" id="{CBDC7A5B-61E4-4698-B7AF-B558CFE7EC6A}"/>
              </a:ext>
            </a:extLst>
          </p:cNvPr>
          <p:cNvPicPr>
            <a:picLocks noChangeAspect="1"/>
          </p:cNvPicPr>
          <p:nvPr/>
        </p:nvPicPr>
        <p:blipFill>
          <a:blip r:embed="rId5"/>
          <a:stretch>
            <a:fillRect/>
          </a:stretch>
        </p:blipFill>
        <p:spPr>
          <a:xfrm>
            <a:off x="9329487" y="1177983"/>
            <a:ext cx="2019475" cy="2476715"/>
          </a:xfrm>
          <a:prstGeom prst="rect">
            <a:avLst/>
          </a:prstGeom>
          <a:ln>
            <a:solidFill>
              <a:schemeClr val="tx1"/>
            </a:solidFill>
          </a:ln>
        </p:spPr>
      </p:pic>
      <p:sp>
        <p:nvSpPr>
          <p:cNvPr id="6" name="文本框 5">
            <a:extLst>
              <a:ext uri="{FF2B5EF4-FFF2-40B4-BE49-F238E27FC236}">
                <a16:creationId xmlns:a16="http://schemas.microsoft.com/office/drawing/2014/main" id="{163D7A15-F748-43A2-8BD7-9BB38D7545CA}"/>
              </a:ext>
            </a:extLst>
          </p:cNvPr>
          <p:cNvSpPr txBox="1"/>
          <p:nvPr/>
        </p:nvSpPr>
        <p:spPr>
          <a:xfrm>
            <a:off x="6858906" y="615588"/>
            <a:ext cx="3405673" cy="369332"/>
          </a:xfrm>
          <a:prstGeom prst="rect">
            <a:avLst/>
          </a:prstGeom>
          <a:noFill/>
        </p:spPr>
        <p:txBody>
          <a:bodyPr wrap="square" rtlCol="0">
            <a:spAutoFit/>
          </a:bodyPr>
          <a:lstStyle/>
          <a:p>
            <a:r>
              <a:rPr lang="zh-CN" altLang="en-US" dirty="0"/>
              <a:t>方法步骤就说了这点</a:t>
            </a:r>
          </a:p>
        </p:txBody>
      </p:sp>
      <p:cxnSp>
        <p:nvCxnSpPr>
          <p:cNvPr id="8" name="直接箭头连接符 7">
            <a:extLst>
              <a:ext uri="{FF2B5EF4-FFF2-40B4-BE49-F238E27FC236}">
                <a16:creationId xmlns:a16="http://schemas.microsoft.com/office/drawing/2014/main" id="{06449AA5-780D-42EF-B260-DA6696B2C5CB}"/>
              </a:ext>
            </a:extLst>
          </p:cNvPr>
          <p:cNvCxnSpPr/>
          <p:nvPr/>
        </p:nvCxnSpPr>
        <p:spPr>
          <a:xfrm>
            <a:off x="9134667" y="698073"/>
            <a:ext cx="0" cy="2616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467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9589" y="1335377"/>
            <a:ext cx="5951019" cy="3924316"/>
          </a:xfrm>
          <a:prstGeom prst="rect">
            <a:avLst/>
          </a:prstGeom>
        </p:spPr>
      </p:pic>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pic>
        <p:nvPicPr>
          <p:cNvPr id="2" name="图片 1">
            <a:extLst>
              <a:ext uri="{FF2B5EF4-FFF2-40B4-BE49-F238E27FC236}">
                <a16:creationId xmlns:a16="http://schemas.microsoft.com/office/drawing/2014/main" id="{B939D208-884D-43CA-81CE-D29B3E9F8E08}"/>
              </a:ext>
            </a:extLst>
          </p:cNvPr>
          <p:cNvPicPr>
            <a:picLocks noChangeAspect="1"/>
          </p:cNvPicPr>
          <p:nvPr/>
        </p:nvPicPr>
        <p:blipFill>
          <a:blip r:embed="rId5"/>
          <a:stretch>
            <a:fillRect/>
          </a:stretch>
        </p:blipFill>
        <p:spPr>
          <a:xfrm>
            <a:off x="5211430" y="2803075"/>
            <a:ext cx="4064318" cy="602032"/>
          </a:xfrm>
          <a:prstGeom prst="rect">
            <a:avLst/>
          </a:prstGeom>
        </p:spPr>
      </p:pic>
      <p:sp>
        <p:nvSpPr>
          <p:cNvPr id="4" name="文本框 3"/>
          <p:cNvSpPr txBox="1"/>
          <p:nvPr/>
        </p:nvSpPr>
        <p:spPr>
          <a:xfrm>
            <a:off x="5473960" y="2386692"/>
            <a:ext cx="6518988" cy="1815882"/>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1600" b="1" dirty="0">
              <a:latin typeface="+mn-ea"/>
              <a:cs typeface="经典综艺体简" panose="02010609000101010101" pitchFamily="49" charset="-122"/>
            </a:endParaRPr>
          </a:p>
          <a:p>
            <a:pPr algn="ctr"/>
            <a:r>
              <a:rPr lang="en-US" altLang="zh-CN" sz="9600" b="1" dirty="0">
                <a:latin typeface="+mn-ea"/>
                <a:cs typeface="经典综艺体简" panose="02010609000101010101" pitchFamily="49" charset="-122"/>
              </a:rPr>
              <a:t>Q&amp;A</a:t>
            </a:r>
            <a:endParaRPr lang="zh-CN" altLang="en-US" sz="9600" b="1" dirty="0">
              <a:latin typeface="+mn-ea"/>
              <a:cs typeface="经典综艺体简" panose="02010609000101010101" pitchFamily="49" charset="-122"/>
            </a:endParaRPr>
          </a:p>
        </p:txBody>
      </p:sp>
    </p:spTree>
    <p:custDataLst>
      <p:tags r:id="rId1"/>
    </p:custDataLst>
    <p:extLst>
      <p:ext uri="{BB962C8B-B14F-4D97-AF65-F5344CB8AC3E}">
        <p14:creationId xmlns:p14="http://schemas.microsoft.com/office/powerpoint/2010/main" val="10333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9589" y="1335379"/>
            <a:ext cx="5985243" cy="3946884"/>
          </a:xfrm>
          <a:prstGeom prst="rect">
            <a:avLst/>
          </a:prstGeom>
        </p:spPr>
      </p:pic>
      <p:sp>
        <p:nvSpPr>
          <p:cNvPr id="5" name="文本框 4"/>
          <p:cNvSpPr txBox="1"/>
          <p:nvPr/>
        </p:nvSpPr>
        <p:spPr>
          <a:xfrm>
            <a:off x="6649790" y="3887985"/>
            <a:ext cx="4074024" cy="954107"/>
          </a:xfrm>
          <a:prstGeom prst="rect">
            <a:avLst/>
          </a:prstGeom>
          <a:noFill/>
        </p:spPr>
        <p:txBody>
          <a:bodyPr wrap="square" rtlCol="0">
            <a:spAutoFit/>
            <a:scene3d>
              <a:camera prst="orthographicFront"/>
              <a:lightRig rig="threePt" dir="t"/>
            </a:scene3d>
            <a:sp3d contourW="12700"/>
          </a:bodyPr>
          <a:lstStyle/>
          <a:p>
            <a:pPr algn="ctr"/>
            <a:r>
              <a:rPr lang="zh-CN" altLang="en-US" sz="1400" dirty="0">
                <a:latin typeface="Century Gothic" panose="020B0502020202020204" pitchFamily="34" charset="0"/>
              </a:rPr>
              <a:t>生物信息学</a:t>
            </a:r>
            <a:endParaRPr lang="en-US" altLang="zh-CN" sz="1400" dirty="0">
              <a:latin typeface="Century Gothic" panose="020B0502020202020204" pitchFamily="34" charset="0"/>
            </a:endParaRPr>
          </a:p>
          <a:p>
            <a:pPr algn="ctr"/>
            <a:r>
              <a:rPr lang="zh-CN" altLang="en-US" sz="1400" dirty="0">
                <a:latin typeface="Century Gothic" panose="020B0502020202020204" pitchFamily="34" charset="0"/>
              </a:rPr>
              <a:t>马海轩</a:t>
            </a:r>
            <a:r>
              <a:rPr lang="en-US" altLang="zh-CN" sz="1400" dirty="0">
                <a:latin typeface="Century Gothic" panose="020B0502020202020204" pitchFamily="34" charset="0"/>
              </a:rPr>
              <a:t> </a:t>
            </a:r>
            <a:r>
              <a:rPr lang="zh-CN" altLang="en-US" sz="1400" dirty="0">
                <a:latin typeface="Century Gothic" panose="020B0502020202020204" pitchFamily="34" charset="0"/>
              </a:rPr>
              <a:t>向前进 张铁赢 李传杰</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2020</a:t>
            </a:r>
            <a:r>
              <a:rPr lang="zh-CN" altLang="en-US" sz="1400" dirty="0">
                <a:latin typeface="Century Gothic" panose="020B0502020202020204" pitchFamily="34" charset="0"/>
              </a:rPr>
              <a:t>年</a:t>
            </a:r>
            <a:r>
              <a:rPr lang="en-US" altLang="zh-CN" sz="1400" dirty="0">
                <a:latin typeface="Century Gothic" panose="020B0502020202020204" pitchFamily="34" charset="0"/>
              </a:rPr>
              <a:t>4</a:t>
            </a:r>
            <a:r>
              <a:rPr lang="zh-CN" altLang="en-US" sz="1400" dirty="0">
                <a:latin typeface="Century Gothic" panose="020B0502020202020204" pitchFamily="34" charset="0"/>
              </a:rPr>
              <a:t>月</a:t>
            </a:r>
            <a:r>
              <a:rPr lang="en-US" altLang="zh-CN" sz="1400" dirty="0">
                <a:latin typeface="Century Gothic" panose="020B0502020202020204" pitchFamily="34" charset="0"/>
              </a:rPr>
              <a:t>24</a:t>
            </a:r>
            <a:r>
              <a:rPr lang="zh-CN" altLang="en-US" sz="1400" dirty="0">
                <a:latin typeface="Century Gothic" panose="020B0502020202020204" pitchFamily="34" charset="0"/>
              </a:rPr>
              <a:t>日</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 </a:t>
            </a:r>
          </a:p>
        </p:txBody>
      </p:sp>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sp>
        <p:nvSpPr>
          <p:cNvPr id="4" name="文本框 3"/>
          <p:cNvSpPr txBox="1"/>
          <p:nvPr/>
        </p:nvSpPr>
        <p:spPr>
          <a:xfrm>
            <a:off x="5427308" y="1855799"/>
            <a:ext cx="6518988" cy="1692771"/>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800" b="1" dirty="0">
              <a:latin typeface="+mn-ea"/>
              <a:cs typeface="经典综艺体简" panose="02010609000101010101" pitchFamily="49" charset="-122"/>
            </a:endParaRPr>
          </a:p>
          <a:p>
            <a:pPr algn="ctr"/>
            <a:r>
              <a:rPr lang="zh-CN" altLang="en-US" sz="4800" b="1" dirty="0">
                <a:latin typeface="+mn-ea"/>
                <a:cs typeface="经典综艺体简" panose="02010609000101010101" pitchFamily="49" charset="-122"/>
              </a:rPr>
              <a:t>感谢您的观看！</a:t>
            </a:r>
            <a:endParaRPr lang="en-US" altLang="zh-CN" sz="4800" b="1" dirty="0">
              <a:latin typeface="+mn-ea"/>
              <a:cs typeface="经典综艺体简" panose="02010609000101010101" pitchFamily="49" charset="-122"/>
            </a:endParaRPr>
          </a:p>
          <a:p>
            <a:pPr algn="ctr"/>
            <a:endParaRPr lang="zh-CN" altLang="en-US" sz="4800" b="1" dirty="0">
              <a:latin typeface="+mn-ea"/>
              <a:cs typeface="经典综艺体简" panose="02010609000101010101" pitchFamily="49" charset="-122"/>
            </a:endParaRPr>
          </a:p>
        </p:txBody>
      </p:sp>
      <p:pic>
        <p:nvPicPr>
          <p:cNvPr id="6" name="图片 5">
            <a:extLst>
              <a:ext uri="{FF2B5EF4-FFF2-40B4-BE49-F238E27FC236}">
                <a16:creationId xmlns:a16="http://schemas.microsoft.com/office/drawing/2014/main" id="{4B677365-A092-4195-AAE4-D8F3E98AD5FF}"/>
              </a:ext>
            </a:extLst>
          </p:cNvPr>
          <p:cNvPicPr>
            <a:picLocks noChangeAspect="1"/>
          </p:cNvPicPr>
          <p:nvPr/>
        </p:nvPicPr>
        <p:blipFill>
          <a:blip r:embed="rId5"/>
          <a:stretch>
            <a:fillRect/>
          </a:stretch>
        </p:blipFill>
        <p:spPr>
          <a:xfrm>
            <a:off x="8643482" y="2819143"/>
            <a:ext cx="228620" cy="548688"/>
          </a:xfrm>
          <a:prstGeom prst="rect">
            <a:avLst/>
          </a:prstGeom>
        </p:spPr>
      </p:pic>
      <p:pic>
        <p:nvPicPr>
          <p:cNvPr id="2" name="图片 1">
            <a:extLst>
              <a:ext uri="{FF2B5EF4-FFF2-40B4-BE49-F238E27FC236}">
                <a16:creationId xmlns:a16="http://schemas.microsoft.com/office/drawing/2014/main" id="{617AE275-5F8A-4935-B062-B9E17C60720F}"/>
              </a:ext>
            </a:extLst>
          </p:cNvPr>
          <p:cNvPicPr>
            <a:picLocks noChangeAspect="1"/>
          </p:cNvPicPr>
          <p:nvPr/>
        </p:nvPicPr>
        <p:blipFill>
          <a:blip r:embed="rId6"/>
          <a:stretch>
            <a:fillRect/>
          </a:stretch>
        </p:blipFill>
        <p:spPr>
          <a:xfrm>
            <a:off x="8615334" y="3030422"/>
            <a:ext cx="236240" cy="670618"/>
          </a:xfrm>
          <a:prstGeom prst="rect">
            <a:avLst/>
          </a:prstGeom>
        </p:spPr>
      </p:pic>
    </p:spTree>
    <p:custDataLst>
      <p:tags r:id="rId1"/>
    </p:custDataLst>
    <p:extLst>
      <p:ext uri="{BB962C8B-B14F-4D97-AF65-F5344CB8AC3E}">
        <p14:creationId xmlns:p14="http://schemas.microsoft.com/office/powerpoint/2010/main" val="547083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01</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背景介绍</a:t>
            </a:r>
          </a:p>
        </p:txBody>
      </p:sp>
      <p:sp>
        <p:nvSpPr>
          <p:cNvPr id="7" name="文本框 6"/>
          <p:cNvSpPr txBox="1"/>
          <p:nvPr/>
        </p:nvSpPr>
        <p:spPr>
          <a:xfrm>
            <a:off x="6295651" y="3849516"/>
            <a:ext cx="4269162" cy="11682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导师简介</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期刊介绍</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研究背景</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导师简介</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a:extLst>
              <a:ext uri="{FF2B5EF4-FFF2-40B4-BE49-F238E27FC236}">
                <a16:creationId xmlns:a16="http://schemas.microsoft.com/office/drawing/2014/main" id="{A3E970EE-47AC-44E0-BBF7-93A8A080ADD3}"/>
              </a:ext>
            </a:extLst>
          </p:cNvPr>
          <p:cNvSpPr/>
          <p:nvPr/>
        </p:nvSpPr>
        <p:spPr>
          <a:xfrm>
            <a:off x="441025" y="1720840"/>
            <a:ext cx="7442799" cy="3416320"/>
          </a:xfrm>
          <a:prstGeom prst="rect">
            <a:avLst/>
          </a:prstGeom>
        </p:spPr>
        <p:txBody>
          <a:bodyPr wrap="square">
            <a:spAutoFit/>
          </a:bodyPr>
          <a:lstStyle/>
          <a:p>
            <a:r>
              <a:rPr lang="zh-CN" altLang="en-US" sz="2400" dirty="0"/>
              <a:t>李学刚</a:t>
            </a:r>
            <a:r>
              <a:rPr lang="en-US" altLang="zh-CN" sz="2400" dirty="0"/>
              <a:t>:</a:t>
            </a:r>
          </a:p>
          <a:p>
            <a:r>
              <a:rPr lang="en-US" altLang="zh-CN" sz="2400" dirty="0"/>
              <a:t>	</a:t>
            </a:r>
            <a:r>
              <a:rPr lang="zh-CN" altLang="en-US" sz="2400" dirty="0"/>
              <a:t>西南大学药学院教授，博士生导师；</a:t>
            </a:r>
            <a:r>
              <a:rPr lang="en-US" altLang="zh-CN" sz="2400" dirty="0"/>
              <a:t>	</a:t>
            </a:r>
          </a:p>
          <a:p>
            <a:r>
              <a:rPr lang="en-US" altLang="zh-CN" sz="2400" dirty="0"/>
              <a:t>	</a:t>
            </a:r>
            <a:r>
              <a:rPr lang="zh-CN" altLang="en-US" sz="2400" dirty="0"/>
              <a:t>1980</a:t>
            </a:r>
            <a:r>
              <a:rPr lang="en-US" altLang="zh-CN" sz="2400" dirty="0"/>
              <a:t>-</a:t>
            </a:r>
            <a:r>
              <a:rPr lang="zh-CN" altLang="en-US" sz="2400" dirty="0"/>
              <a:t>1987 年于哈尔滨工业大学，分别获得工学学士和硕士学位；</a:t>
            </a:r>
            <a:endParaRPr lang="en-US" altLang="zh-CN" sz="2400" dirty="0"/>
          </a:p>
          <a:p>
            <a:r>
              <a:rPr lang="en-US" altLang="zh-CN" sz="2400" dirty="0"/>
              <a:t>	</a:t>
            </a:r>
            <a:r>
              <a:rPr lang="zh-CN" altLang="en-US" sz="2400" dirty="0"/>
              <a:t>1987</a:t>
            </a:r>
            <a:r>
              <a:rPr lang="en-US" altLang="zh-CN" sz="2400" dirty="0"/>
              <a:t>-</a:t>
            </a:r>
            <a:r>
              <a:rPr lang="zh-CN" altLang="en-US" sz="2400" dirty="0"/>
              <a:t>1990 年于北京大学，获得理学博士学位；</a:t>
            </a:r>
            <a:endParaRPr lang="en-US" altLang="zh-CN" sz="2400" dirty="0"/>
          </a:p>
          <a:p>
            <a:r>
              <a:rPr lang="en-US" altLang="zh-CN" sz="2400" dirty="0"/>
              <a:t>	</a:t>
            </a:r>
            <a:r>
              <a:rPr lang="zh-CN" altLang="en-US" sz="2400" dirty="0"/>
              <a:t>1990</a:t>
            </a:r>
            <a:r>
              <a:rPr lang="en-US" altLang="zh-CN" sz="2400" dirty="0"/>
              <a:t>-</a:t>
            </a:r>
            <a:r>
              <a:rPr lang="zh-CN" altLang="en-US" sz="2400" dirty="0"/>
              <a:t>1992 年于中国科学院生物物理所从事分子酶学专业博士后研究工作；</a:t>
            </a:r>
            <a:endParaRPr lang="en-US" altLang="zh-CN" sz="2400" dirty="0"/>
          </a:p>
          <a:p>
            <a:r>
              <a:rPr lang="en-US" altLang="zh-CN" sz="2400" dirty="0"/>
              <a:t>	</a:t>
            </a:r>
            <a:r>
              <a:rPr lang="zh-CN" altLang="en-US" sz="2400" dirty="0"/>
              <a:t>主要从事天然产物化学、药物化学、生物化学、食品化学等方面的研究工作。</a:t>
            </a:r>
          </a:p>
        </p:txBody>
      </p:sp>
      <p:pic>
        <p:nvPicPr>
          <p:cNvPr id="4" name="图片 3">
            <a:extLst>
              <a:ext uri="{FF2B5EF4-FFF2-40B4-BE49-F238E27FC236}">
                <a16:creationId xmlns:a16="http://schemas.microsoft.com/office/drawing/2014/main" id="{74E46A70-4B60-4A07-BA48-596156AA5E0E}"/>
              </a:ext>
            </a:extLst>
          </p:cNvPr>
          <p:cNvPicPr>
            <a:picLocks noChangeAspect="1"/>
          </p:cNvPicPr>
          <p:nvPr/>
        </p:nvPicPr>
        <p:blipFill>
          <a:blip r:embed="rId3"/>
          <a:stretch>
            <a:fillRect/>
          </a:stretch>
        </p:blipFill>
        <p:spPr>
          <a:xfrm>
            <a:off x="7883824" y="1628817"/>
            <a:ext cx="3418325" cy="3600366"/>
          </a:xfrm>
          <a:prstGeom prst="rect">
            <a:avLst/>
          </a:prstGeom>
        </p:spPr>
      </p:pic>
    </p:spTree>
    <p:extLst>
      <p:ext uri="{BB962C8B-B14F-4D97-AF65-F5344CB8AC3E}">
        <p14:creationId xmlns:p14="http://schemas.microsoft.com/office/powerpoint/2010/main" val="297522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期刊介绍</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a:extLst>
              <a:ext uri="{FF2B5EF4-FFF2-40B4-BE49-F238E27FC236}">
                <a16:creationId xmlns:a16="http://schemas.microsoft.com/office/drawing/2014/main" id="{AB9098C0-9F91-444E-A803-1990DAC0A493}"/>
              </a:ext>
            </a:extLst>
          </p:cNvPr>
          <p:cNvSpPr/>
          <p:nvPr/>
        </p:nvSpPr>
        <p:spPr>
          <a:xfrm>
            <a:off x="633412" y="2335437"/>
            <a:ext cx="6569611" cy="2246769"/>
          </a:xfrm>
          <a:prstGeom prst="rect">
            <a:avLst/>
          </a:prstGeom>
        </p:spPr>
        <p:txBody>
          <a:bodyPr wrap="square">
            <a:spAutoFit/>
          </a:bodyPr>
          <a:lstStyle/>
          <a:p>
            <a:r>
              <a:rPr lang="en-US" altLang="zh-CN" sz="2800" dirty="0"/>
              <a:t>	《</a:t>
            </a:r>
            <a:r>
              <a:rPr lang="zh-CN" altLang="en-US" sz="2800" dirty="0"/>
              <a:t>分子医学报告</a:t>
            </a:r>
            <a:r>
              <a:rPr lang="en-US" altLang="zh-CN" sz="2800" dirty="0"/>
              <a:t>》</a:t>
            </a:r>
            <a:r>
              <a:rPr lang="en-US" altLang="zh-CN" sz="1400" dirty="0"/>
              <a:t>(MOLECULAR MEDICINE REPORTS)</a:t>
            </a:r>
            <a:r>
              <a:rPr lang="zh-CN" altLang="en-US" sz="2800" dirty="0"/>
              <a:t>是一份 </a:t>
            </a:r>
            <a:r>
              <a:rPr lang="en-US" altLang="zh-CN" sz="2800" dirty="0"/>
              <a:t>SCI </a:t>
            </a:r>
            <a:r>
              <a:rPr lang="zh-CN" altLang="en-US" sz="2800" dirty="0"/>
              <a:t>期刊，影响因子</a:t>
            </a:r>
            <a:r>
              <a:rPr lang="en-US" altLang="zh-CN" sz="2800" dirty="0"/>
              <a:t>1.851</a:t>
            </a:r>
            <a:r>
              <a:rPr lang="zh-CN" altLang="en-US" sz="2800" dirty="0"/>
              <a:t>，文章以研究分子医学的为主，强调的方面包括药理学、病理学、遗传学、神经科学、传染病、分子心脏病学和分子外科学等。</a:t>
            </a:r>
            <a:endParaRPr lang="en-US" altLang="zh-CN" sz="2800" dirty="0"/>
          </a:p>
        </p:txBody>
      </p:sp>
      <p:pic>
        <p:nvPicPr>
          <p:cNvPr id="4" name="图片 3">
            <a:extLst>
              <a:ext uri="{FF2B5EF4-FFF2-40B4-BE49-F238E27FC236}">
                <a16:creationId xmlns:a16="http://schemas.microsoft.com/office/drawing/2014/main" id="{A3320A5B-CCCA-43E0-B037-CDBF7F6889BB}"/>
              </a:ext>
            </a:extLst>
          </p:cNvPr>
          <p:cNvPicPr>
            <a:picLocks noChangeAspect="1"/>
          </p:cNvPicPr>
          <p:nvPr/>
        </p:nvPicPr>
        <p:blipFill>
          <a:blip r:embed="rId3"/>
          <a:stretch>
            <a:fillRect/>
          </a:stretch>
        </p:blipFill>
        <p:spPr>
          <a:xfrm>
            <a:off x="7536750" y="726066"/>
            <a:ext cx="4214225" cy="5624047"/>
          </a:xfrm>
          <a:prstGeom prst="rect">
            <a:avLst/>
          </a:prstGeom>
          <a:ln>
            <a:solidFill>
              <a:schemeClr val="tx1"/>
            </a:solidFill>
          </a:ln>
        </p:spPr>
      </p:pic>
    </p:spTree>
    <p:extLst>
      <p:ext uri="{BB962C8B-B14F-4D97-AF65-F5344CB8AC3E}">
        <p14:creationId xmlns:p14="http://schemas.microsoft.com/office/powerpoint/2010/main" val="92428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研究背景</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a:extLst>
              <a:ext uri="{FF2B5EF4-FFF2-40B4-BE49-F238E27FC236}">
                <a16:creationId xmlns:a16="http://schemas.microsoft.com/office/drawing/2014/main" id="{13652A05-4F88-4387-A6DC-7CECD941C6B4}"/>
              </a:ext>
            </a:extLst>
          </p:cNvPr>
          <p:cNvSpPr/>
          <p:nvPr/>
        </p:nvSpPr>
        <p:spPr>
          <a:xfrm>
            <a:off x="5593457" y="1139266"/>
            <a:ext cx="6268576" cy="4401205"/>
          </a:xfrm>
          <a:prstGeom prst="rect">
            <a:avLst/>
          </a:prstGeom>
        </p:spPr>
        <p:txBody>
          <a:bodyPr wrap="square">
            <a:spAutoFit/>
          </a:bodyPr>
          <a:lstStyle/>
          <a:p>
            <a:r>
              <a:rPr lang="en-US" altLang="zh-CN" sz="2000" dirty="0"/>
              <a:t>	</a:t>
            </a:r>
            <a:r>
              <a:rPr lang="zh-CN" altLang="en-US" sz="2000" dirty="0"/>
              <a:t>肺癌占全世界所有癌症病例的十分之一以上，是最常见的恶性肿瘤之一。非小细胞肺癌和小细胞肺癌约 85%的肺癌患者被诊断为非小细胞肺癌（NSCLC）。迄今为止，手术切除仍是 NSCLC 唯一的治疗选择。然而，由于 NCLSC 早期无特异性症状，且缺乏准确、便捷的方法进行早期检测，大多数患者在该疾病的晚期才被确诊，手术切除已不再可行。 </a:t>
            </a:r>
            <a:endParaRPr lang="en-US" altLang="zh-CN" sz="2000" dirty="0"/>
          </a:p>
          <a:p>
            <a:r>
              <a:rPr lang="en-US" altLang="zh-CN" sz="2000" dirty="0"/>
              <a:t>	</a:t>
            </a:r>
            <a:r>
              <a:rPr lang="zh-CN" altLang="en-US" sz="2000" dirty="0"/>
              <a:t>随着分子生物学的发展，分子靶向治疗 NSCLC 取得了显著进展。针对一部分患者使用厄洛替尼和吉非替尼等药物进行靶向治疗可以取得不错的疗效，然而由于耐药性，这些靶向治疗药物的效果通常是暂时的。此外，尽管 NSCLC 靶向治疗有良好的临床效果，但其确切的分子机制仍未完全阐明。因此，为了更有效的制定治疗策略，寻找更多的潜在靶点是十分必要的。</a:t>
            </a:r>
          </a:p>
        </p:txBody>
      </p:sp>
      <p:pic>
        <p:nvPicPr>
          <p:cNvPr id="3" name="图片 2">
            <a:extLst>
              <a:ext uri="{FF2B5EF4-FFF2-40B4-BE49-F238E27FC236}">
                <a16:creationId xmlns:a16="http://schemas.microsoft.com/office/drawing/2014/main" id="{A438ACB8-A241-4B9B-BB6A-E23ECF0CA6C0}"/>
              </a:ext>
            </a:extLst>
          </p:cNvPr>
          <p:cNvPicPr>
            <a:picLocks noChangeAspect="1"/>
          </p:cNvPicPr>
          <p:nvPr/>
        </p:nvPicPr>
        <p:blipFill>
          <a:blip r:embed="rId3"/>
          <a:stretch>
            <a:fillRect/>
          </a:stretch>
        </p:blipFill>
        <p:spPr>
          <a:xfrm>
            <a:off x="633412" y="1997837"/>
            <a:ext cx="4682628" cy="2756949"/>
          </a:xfrm>
          <a:prstGeom prst="rect">
            <a:avLst/>
          </a:prstGeom>
        </p:spPr>
      </p:pic>
    </p:spTree>
    <p:extLst>
      <p:ext uri="{BB962C8B-B14F-4D97-AF65-F5344CB8AC3E}">
        <p14:creationId xmlns:p14="http://schemas.microsoft.com/office/powerpoint/2010/main" val="564992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02</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复现流程</a:t>
            </a:r>
          </a:p>
        </p:txBody>
      </p:sp>
      <p:sp>
        <p:nvSpPr>
          <p:cNvPr id="10" name="文本框 9">
            <a:extLst>
              <a:ext uri="{FF2B5EF4-FFF2-40B4-BE49-F238E27FC236}">
                <a16:creationId xmlns:a16="http://schemas.microsoft.com/office/drawing/2014/main" id="{43370624-22BE-4611-A59D-888867EDDDED}"/>
              </a:ext>
            </a:extLst>
          </p:cNvPr>
          <p:cNvSpPr txBox="1"/>
          <p:nvPr/>
        </p:nvSpPr>
        <p:spPr>
          <a:xfrm>
            <a:off x="6288088" y="3849516"/>
            <a:ext cx="6093633" cy="1534203"/>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研究数据</a:t>
            </a:r>
            <a:r>
              <a:rPr lang="en-US" altLang="zh-CN" sz="2000" dirty="0">
                <a:solidFill>
                  <a:schemeClr val="tx1">
                    <a:lumMod val="50000"/>
                    <a:lumOff val="50000"/>
                  </a:schemeClr>
                </a:solidFill>
              </a:rPr>
              <a:t>			4.GO</a:t>
            </a:r>
            <a:r>
              <a:rPr lang="zh-CN" altLang="en-US" sz="2000" dirty="0">
                <a:solidFill>
                  <a:schemeClr val="tx1">
                    <a:lumMod val="50000"/>
                    <a:lumOff val="50000"/>
                  </a:schemeClr>
                </a:solidFill>
              </a:rPr>
              <a:t>富集分析</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数据预处理</a:t>
            </a:r>
            <a:r>
              <a:rPr lang="en-US" altLang="zh-CN" sz="2000" dirty="0">
                <a:solidFill>
                  <a:schemeClr val="tx1">
                    <a:lumMod val="50000"/>
                    <a:lumOff val="50000"/>
                  </a:schemeClr>
                </a:solidFill>
              </a:rPr>
              <a:t>		5.PPI</a:t>
            </a:r>
            <a:r>
              <a:rPr lang="zh-CN" altLang="en-US" sz="2000" dirty="0">
                <a:solidFill>
                  <a:schemeClr val="tx1">
                    <a:lumMod val="50000"/>
                    <a:lumOff val="50000"/>
                  </a:schemeClr>
                </a:solidFill>
              </a:rPr>
              <a:t>网络构建与</a:t>
            </a:r>
            <a:r>
              <a:rPr lang="en-US" altLang="zh-CN" sz="2000" dirty="0">
                <a:solidFill>
                  <a:schemeClr val="tx1">
                    <a:lumMod val="50000"/>
                    <a:lumOff val="50000"/>
                  </a:schemeClr>
                </a:solidFill>
              </a:rPr>
              <a:t>HUB</a:t>
            </a:r>
            <a:r>
              <a:rPr lang="zh-CN" altLang="en-US" sz="2000" dirty="0">
                <a:solidFill>
                  <a:schemeClr val="tx1">
                    <a:lumMod val="50000"/>
                    <a:lumOff val="50000"/>
                  </a:schemeClr>
                </a:solidFill>
              </a:rPr>
              <a:t>基因筛选</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差异分析</a:t>
            </a:r>
            <a:r>
              <a:rPr lang="en-US" altLang="zh-CN" sz="2000" dirty="0">
                <a:solidFill>
                  <a:schemeClr val="tx1">
                    <a:lumMod val="50000"/>
                    <a:lumOff val="50000"/>
                  </a:schemeClr>
                </a:solidFill>
              </a:rPr>
              <a:t>			6.HUB</a:t>
            </a:r>
            <a:r>
              <a:rPr lang="zh-CN" altLang="en-US" sz="2000" dirty="0">
                <a:solidFill>
                  <a:schemeClr val="tx1">
                    <a:lumMod val="50000"/>
                    <a:lumOff val="50000"/>
                  </a:schemeClr>
                </a:solidFill>
              </a:rPr>
              <a:t>基因生存分析</a:t>
            </a:r>
            <a:endParaRPr lang="en-US" altLang="zh-CN" sz="2000" dirty="0">
              <a:solidFill>
                <a:schemeClr val="tx1">
                  <a:lumMod val="50000"/>
                  <a:lumOff val="50000"/>
                </a:schemeClr>
              </a:solidFill>
            </a:endParaRPr>
          </a:p>
          <a:p>
            <a:pPr marL="228600" indent="-228600" algn="l">
              <a:buAutoNum type="arabicPeriod"/>
            </a:pP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研究数据</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a:extLst>
              <a:ext uri="{FF2B5EF4-FFF2-40B4-BE49-F238E27FC236}">
                <a16:creationId xmlns:a16="http://schemas.microsoft.com/office/drawing/2014/main" id="{325DBC72-3200-47E2-9D7B-22DD661FDEAB}"/>
              </a:ext>
            </a:extLst>
          </p:cNvPr>
          <p:cNvSpPr/>
          <p:nvPr/>
        </p:nvSpPr>
        <p:spPr>
          <a:xfrm>
            <a:off x="1395367" y="1397675"/>
            <a:ext cx="9887825" cy="1200329"/>
          </a:xfrm>
          <a:prstGeom prst="rect">
            <a:avLst/>
          </a:prstGeom>
        </p:spPr>
        <p:txBody>
          <a:bodyPr wrap="square">
            <a:spAutoFit/>
          </a:bodyPr>
          <a:lstStyle/>
          <a:p>
            <a:r>
              <a:rPr lang="zh-CN" altLang="en-US" dirty="0"/>
              <a:t>原始</a:t>
            </a:r>
            <a:r>
              <a:rPr lang="en-US" altLang="zh-CN" dirty="0"/>
              <a:t>CEL</a:t>
            </a:r>
            <a:r>
              <a:rPr lang="zh-CN" altLang="en-US" dirty="0"/>
              <a:t>数据：GSE21933，GSE33532， GSE44077 和 GSE74706。</a:t>
            </a:r>
          </a:p>
          <a:p>
            <a:r>
              <a:rPr lang="zh-CN" altLang="en-US" dirty="0"/>
              <a:t>在每个 GSE 文件中只选择非小细胞肺癌样本及其正常样本：</a:t>
            </a:r>
            <a:endParaRPr lang="en-US" altLang="zh-CN" dirty="0"/>
          </a:p>
          <a:p>
            <a:r>
              <a:rPr lang="zh-CN" altLang="en-US" dirty="0"/>
              <a:t>GSE21933 肿瘤样本 21 例，正常样本 21 例；GSE33532 肿瘤样本 80 例，正常样本 20 例;</a:t>
            </a:r>
            <a:endParaRPr lang="en-US" altLang="zh-CN" dirty="0"/>
          </a:p>
          <a:p>
            <a:r>
              <a:rPr lang="zh-CN" altLang="en-US" dirty="0">
                <a:solidFill>
                  <a:srgbClr val="FF0000"/>
                </a:solidFill>
              </a:rPr>
              <a:t>GSE44077 肿瘤样本 65 例，正常样本 65 例</a:t>
            </a:r>
            <a:r>
              <a:rPr lang="zh-CN" altLang="en-US" dirty="0"/>
              <a:t>；GSE74706 肿瘤样本 18 例，正常样本 18 例。</a:t>
            </a:r>
          </a:p>
        </p:txBody>
      </p:sp>
      <p:pic>
        <p:nvPicPr>
          <p:cNvPr id="6" name="图片 5">
            <a:extLst>
              <a:ext uri="{FF2B5EF4-FFF2-40B4-BE49-F238E27FC236}">
                <a16:creationId xmlns:a16="http://schemas.microsoft.com/office/drawing/2014/main" id="{C00B2DC4-98D3-4601-AD4F-05725FDAE536}"/>
              </a:ext>
            </a:extLst>
          </p:cNvPr>
          <p:cNvPicPr>
            <a:picLocks noChangeAspect="1"/>
          </p:cNvPicPr>
          <p:nvPr/>
        </p:nvPicPr>
        <p:blipFill rotWithShape="1">
          <a:blip r:embed="rId3"/>
          <a:srcRect l="1121" t="857"/>
          <a:stretch/>
        </p:blipFill>
        <p:spPr>
          <a:xfrm>
            <a:off x="2591174" y="3108671"/>
            <a:ext cx="6367245" cy="2855948"/>
          </a:xfrm>
          <a:prstGeom prst="rect">
            <a:avLst/>
          </a:prstGeom>
          <a:ln>
            <a:solidFill>
              <a:schemeClr val="tx1"/>
            </a:solidFill>
          </a:ln>
        </p:spPr>
      </p:pic>
    </p:spTree>
    <p:extLst>
      <p:ext uri="{BB962C8B-B14F-4D97-AF65-F5344CB8AC3E}">
        <p14:creationId xmlns:p14="http://schemas.microsoft.com/office/powerpoint/2010/main" val="1236050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研究数据</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a:extLst>
              <a:ext uri="{FF2B5EF4-FFF2-40B4-BE49-F238E27FC236}">
                <a16:creationId xmlns:a16="http://schemas.microsoft.com/office/drawing/2014/main" id="{325DBC72-3200-47E2-9D7B-22DD661FDEAB}"/>
              </a:ext>
            </a:extLst>
          </p:cNvPr>
          <p:cNvSpPr/>
          <p:nvPr/>
        </p:nvSpPr>
        <p:spPr>
          <a:xfrm>
            <a:off x="1174460" y="1397675"/>
            <a:ext cx="10385570" cy="923330"/>
          </a:xfrm>
          <a:prstGeom prst="rect">
            <a:avLst/>
          </a:prstGeom>
        </p:spPr>
        <p:txBody>
          <a:bodyPr wrap="square">
            <a:spAutoFit/>
          </a:bodyPr>
          <a:lstStyle/>
          <a:p>
            <a:r>
              <a:rPr lang="zh-CN" altLang="en-US" dirty="0"/>
              <a:t>我们从网站获得数据与论文中提出的GSE44077 肿瘤样本 65 例，正常样本 65 例相比有一定出入；</a:t>
            </a:r>
            <a:endParaRPr lang="en-US" altLang="zh-CN" dirty="0"/>
          </a:p>
          <a:p>
            <a:r>
              <a:rPr lang="zh-CN" altLang="en-US" dirty="0"/>
              <a:t>我们实际筛选出肿瘤样本</a:t>
            </a:r>
            <a:r>
              <a:rPr lang="en-US" altLang="zh-CN" dirty="0"/>
              <a:t>64</a:t>
            </a:r>
            <a:r>
              <a:rPr lang="zh-CN" altLang="en-US" dirty="0"/>
              <a:t>例子，正常样本</a:t>
            </a:r>
            <a:r>
              <a:rPr lang="en-US" altLang="zh-CN" dirty="0"/>
              <a:t>66</a:t>
            </a:r>
            <a:r>
              <a:rPr lang="zh-CN" altLang="en-US" dirty="0"/>
              <a:t>例；</a:t>
            </a:r>
            <a:endParaRPr lang="en-US" altLang="zh-CN" dirty="0"/>
          </a:p>
          <a:p>
            <a:r>
              <a:rPr lang="zh-CN" altLang="en-US" dirty="0"/>
              <a:t>经查，</a:t>
            </a:r>
            <a:r>
              <a:rPr lang="en-US" altLang="zh-CN" dirty="0"/>
              <a:t>GSE44077</a:t>
            </a:r>
            <a:r>
              <a:rPr lang="zh-CN" altLang="en-US" dirty="0"/>
              <a:t>数据库在本论文发布后仍有更新，可能是此原因造成的。</a:t>
            </a:r>
          </a:p>
        </p:txBody>
      </p:sp>
      <p:pic>
        <p:nvPicPr>
          <p:cNvPr id="2" name="图片 1">
            <a:extLst>
              <a:ext uri="{FF2B5EF4-FFF2-40B4-BE49-F238E27FC236}">
                <a16:creationId xmlns:a16="http://schemas.microsoft.com/office/drawing/2014/main" id="{C10C716C-26AF-4E9E-AED7-7A83C1485471}"/>
              </a:ext>
            </a:extLst>
          </p:cNvPr>
          <p:cNvPicPr>
            <a:picLocks noChangeAspect="1"/>
          </p:cNvPicPr>
          <p:nvPr/>
        </p:nvPicPr>
        <p:blipFill>
          <a:blip r:embed="rId3"/>
          <a:stretch>
            <a:fillRect/>
          </a:stretch>
        </p:blipFill>
        <p:spPr>
          <a:xfrm>
            <a:off x="1889395" y="3769242"/>
            <a:ext cx="8413209" cy="2697714"/>
          </a:xfrm>
          <a:prstGeom prst="rect">
            <a:avLst/>
          </a:prstGeom>
          <a:ln>
            <a:solidFill>
              <a:schemeClr val="tx1"/>
            </a:solidFill>
          </a:ln>
        </p:spPr>
      </p:pic>
      <p:pic>
        <p:nvPicPr>
          <p:cNvPr id="5" name="图片 4">
            <a:extLst>
              <a:ext uri="{FF2B5EF4-FFF2-40B4-BE49-F238E27FC236}">
                <a16:creationId xmlns:a16="http://schemas.microsoft.com/office/drawing/2014/main" id="{4F032F5A-1DB8-4BAF-A569-80D2A8B2F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024" y="2661247"/>
            <a:ext cx="4286250" cy="333375"/>
          </a:xfrm>
          <a:prstGeom prst="rect">
            <a:avLst/>
          </a:prstGeom>
          <a:ln>
            <a:solidFill>
              <a:schemeClr val="tx1"/>
            </a:solidFill>
          </a:ln>
        </p:spPr>
      </p:pic>
      <p:pic>
        <p:nvPicPr>
          <p:cNvPr id="9" name="图片 8">
            <a:extLst>
              <a:ext uri="{FF2B5EF4-FFF2-40B4-BE49-F238E27FC236}">
                <a16:creationId xmlns:a16="http://schemas.microsoft.com/office/drawing/2014/main" id="{6B56F8E5-F20F-4F28-AB83-7E996B53C83C}"/>
              </a:ext>
            </a:extLst>
          </p:cNvPr>
          <p:cNvPicPr>
            <a:picLocks noChangeAspect="1"/>
          </p:cNvPicPr>
          <p:nvPr/>
        </p:nvPicPr>
        <p:blipFill>
          <a:blip r:embed="rId5"/>
          <a:stretch>
            <a:fillRect/>
          </a:stretch>
        </p:blipFill>
        <p:spPr>
          <a:xfrm>
            <a:off x="1520280" y="2560245"/>
            <a:ext cx="3977985" cy="868755"/>
          </a:xfrm>
          <a:prstGeom prst="rect">
            <a:avLst/>
          </a:prstGeom>
          <a:ln>
            <a:solidFill>
              <a:schemeClr val="tx1"/>
            </a:solidFill>
          </a:ln>
        </p:spPr>
      </p:pic>
      <p:cxnSp>
        <p:nvCxnSpPr>
          <p:cNvPr id="11" name="直接箭头连接符 10">
            <a:extLst>
              <a:ext uri="{FF2B5EF4-FFF2-40B4-BE49-F238E27FC236}">
                <a16:creationId xmlns:a16="http://schemas.microsoft.com/office/drawing/2014/main" id="{45E2C618-813C-4E64-BB0F-B31C5C76F70B}"/>
              </a:ext>
            </a:extLst>
          </p:cNvPr>
          <p:cNvCxnSpPr/>
          <p:nvPr/>
        </p:nvCxnSpPr>
        <p:spPr>
          <a:xfrm>
            <a:off x="3618329" y="2819545"/>
            <a:ext cx="254758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8D9A702-120B-4F6F-B4D1-4ABFE97A55A6}"/>
              </a:ext>
            </a:extLst>
          </p:cNvPr>
          <p:cNvSpPr/>
          <p:nvPr/>
        </p:nvSpPr>
        <p:spPr>
          <a:xfrm>
            <a:off x="1520280" y="2743200"/>
            <a:ext cx="2011485" cy="14261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5808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REFSHAPE" val="396832796"/>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包图主题2">
  <a:themeElements>
    <a:clrScheme name="自定义 180">
      <a:dk1>
        <a:sysClr val="windowText" lastClr="000000"/>
      </a:dk1>
      <a:lt1>
        <a:sysClr val="window" lastClr="FFFFFF"/>
      </a:lt1>
      <a:dk2>
        <a:srgbClr val="44546A"/>
      </a:dk2>
      <a:lt2>
        <a:srgbClr val="E7E6E6"/>
      </a:lt2>
      <a:accent1>
        <a:srgbClr val="1096AF"/>
      </a:accent1>
      <a:accent2>
        <a:srgbClr val="1096AF"/>
      </a:accent2>
      <a:accent3>
        <a:srgbClr val="1096AF"/>
      </a:accent3>
      <a:accent4>
        <a:srgbClr val="1096AF"/>
      </a:accent4>
      <a:accent5>
        <a:srgbClr val="1096AF"/>
      </a:accent5>
      <a:accent6>
        <a:srgbClr val="1096A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210</TotalTime>
  <Words>2162</Words>
  <Application>Microsoft Office PowerPoint</Application>
  <PresentationFormat>宽屏</PresentationFormat>
  <Paragraphs>173</Paragraphs>
  <Slides>29</Slides>
  <Notes>29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微软雅黑</vt:lpstr>
      <vt:lpstr>Arial</vt:lpstr>
      <vt:lpstr>Cambria Math</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土 豆</cp:lastModifiedBy>
  <cp:revision>63</cp:revision>
  <dcterms:created xsi:type="dcterms:W3CDTF">2017-08-18T03:02:00Z</dcterms:created>
  <dcterms:modified xsi:type="dcterms:W3CDTF">2020-04-23T15:53:40Z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y fmtid="{D5CDD505-2E9C-101B-9397-08002B2CF9AE}" pid="3" name="KSORubyTemplateID">
    <vt:lpwstr>2</vt:lpwstr>
  </property>
</Properties>
</file>